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Lst>
  <p:sldSz cx="12192000" cy="6858000"/>
  <p:notesSz cx="6858000" cy="9144000"/>
  <p:embeddedFontLst>
    <p:embeddedFont>
      <p:font typeface="Bevan" panose="020B0604020202020204" charset="0"/>
      <p:regular r:id="rId38"/>
    </p:embeddedFont>
    <p:embeddedFont>
      <p:font typeface="Calibri" panose="020F0502020204030204" pitchFamily="34" charset="0"/>
      <p:regular r:id="rId39"/>
      <p:bold r:id="rId40"/>
      <p:italic r:id="rId41"/>
      <p:boldItalic r:id="rId42"/>
    </p:embeddedFont>
    <p:embeddedFont>
      <p:font typeface="Courier Prime" panose="020B0604020202020204" charset="0"/>
      <p:regular r:id="rId43"/>
      <p:bold r:id="rId44"/>
      <p:italic r:id="rId45"/>
      <p:boldItalic r:id="rId46"/>
    </p:embeddedFont>
    <p:embeddedFont>
      <p:font typeface="Oi" panose="020B0604020202020204" charset="0"/>
      <p:regular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gQSay/Bey1y4jHOdD+11Rha8NK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p:scale>
          <a:sx n="60" d="100"/>
          <a:sy n="60" d="100"/>
        </p:scale>
        <p:origin x="2022" y="3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font" Target="fonts/font10.fntdata"/><Relationship Id="rId50"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0" name="Google Shape;265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4"/>
        <p:cNvGrpSpPr/>
        <p:nvPr/>
      </p:nvGrpSpPr>
      <p:grpSpPr>
        <a:xfrm>
          <a:off x="0" y="0"/>
          <a:ext cx="0" cy="0"/>
          <a:chOff x="0" y="0"/>
          <a:chExt cx="0" cy="0"/>
        </a:xfrm>
      </p:grpSpPr>
      <p:sp>
        <p:nvSpPr>
          <p:cNvPr id="2765" name="Google Shape;276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6" name="Google Shape;27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8"/>
        <p:cNvGrpSpPr/>
        <p:nvPr/>
      </p:nvGrpSpPr>
      <p:grpSpPr>
        <a:xfrm>
          <a:off x="0" y="0"/>
          <a:ext cx="0" cy="0"/>
          <a:chOff x="0" y="0"/>
          <a:chExt cx="0" cy="0"/>
        </a:xfrm>
      </p:grpSpPr>
      <p:sp>
        <p:nvSpPr>
          <p:cNvPr id="2779" name="Google Shape;277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0" name="Google Shape;278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2"/>
        <p:cNvGrpSpPr/>
        <p:nvPr/>
      </p:nvGrpSpPr>
      <p:grpSpPr>
        <a:xfrm>
          <a:off x="0" y="0"/>
          <a:ext cx="0" cy="0"/>
          <a:chOff x="0" y="0"/>
          <a:chExt cx="0" cy="0"/>
        </a:xfrm>
      </p:grpSpPr>
      <p:sp>
        <p:nvSpPr>
          <p:cNvPr id="2793" name="Google Shape;279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4" name="Google Shape;279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6"/>
        <p:cNvGrpSpPr/>
        <p:nvPr/>
      </p:nvGrpSpPr>
      <p:grpSpPr>
        <a:xfrm>
          <a:off x="0" y="0"/>
          <a:ext cx="0" cy="0"/>
          <a:chOff x="0" y="0"/>
          <a:chExt cx="0" cy="0"/>
        </a:xfrm>
      </p:grpSpPr>
      <p:sp>
        <p:nvSpPr>
          <p:cNvPr id="2807" name="Google Shape;28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8" name="Google Shape;280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0"/>
        <p:cNvGrpSpPr/>
        <p:nvPr/>
      </p:nvGrpSpPr>
      <p:grpSpPr>
        <a:xfrm>
          <a:off x="0" y="0"/>
          <a:ext cx="0" cy="0"/>
          <a:chOff x="0" y="0"/>
          <a:chExt cx="0" cy="0"/>
        </a:xfrm>
      </p:grpSpPr>
      <p:sp>
        <p:nvSpPr>
          <p:cNvPr id="2821" name="Google Shape;2821;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2" name="Google Shape;282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chọn vào đáp án.</a:t>
            </a:r>
            <a:endParaRPr/>
          </a:p>
          <a:p>
            <a:pPr marL="0" lvl="0" indent="0" algn="l" rtl="0">
              <a:spcBef>
                <a:spcPts val="0"/>
              </a:spcBef>
              <a:spcAft>
                <a:spcPts val="0"/>
              </a:spcAft>
              <a:buNone/>
            </a:pPr>
            <a:r>
              <a:rPr lang="en-US"/>
              <a:t>Nhấn đấu mũi tên bên trái để trở về căn phòng diệt muỗi.</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4"/>
        <p:cNvGrpSpPr/>
        <p:nvPr/>
      </p:nvGrpSpPr>
      <p:grpSpPr>
        <a:xfrm>
          <a:off x="0" y="0"/>
          <a:ext cx="0" cy="0"/>
          <a:chOff x="0" y="0"/>
          <a:chExt cx="0" cy="0"/>
        </a:xfrm>
      </p:grpSpPr>
      <p:sp>
        <p:nvSpPr>
          <p:cNvPr id="2835" name="Google Shape;283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6" name="Google Shape;283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2"/>
        <p:cNvGrpSpPr/>
        <p:nvPr/>
      </p:nvGrpSpPr>
      <p:grpSpPr>
        <a:xfrm>
          <a:off x="0" y="0"/>
          <a:ext cx="0" cy="0"/>
          <a:chOff x="0" y="0"/>
          <a:chExt cx="0" cy="0"/>
        </a:xfrm>
      </p:grpSpPr>
      <p:sp>
        <p:nvSpPr>
          <p:cNvPr id="2843" name="Google Shape;2843;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4" name="Google Shape;284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9"/>
        <p:cNvGrpSpPr/>
        <p:nvPr/>
      </p:nvGrpSpPr>
      <p:grpSpPr>
        <a:xfrm>
          <a:off x="0" y="0"/>
          <a:ext cx="0" cy="0"/>
          <a:chOff x="0" y="0"/>
          <a:chExt cx="0" cy="0"/>
        </a:xfrm>
      </p:grpSpPr>
      <p:sp>
        <p:nvSpPr>
          <p:cNvPr id="2850" name="Google Shape;285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1" name="Google Shape;285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4"/>
        <p:cNvGrpSpPr/>
        <p:nvPr/>
      </p:nvGrpSpPr>
      <p:grpSpPr>
        <a:xfrm>
          <a:off x="0" y="0"/>
          <a:ext cx="0" cy="0"/>
          <a:chOff x="0" y="0"/>
          <a:chExt cx="0" cy="0"/>
        </a:xfrm>
      </p:grpSpPr>
      <p:sp>
        <p:nvSpPr>
          <p:cNvPr id="2855" name="Google Shape;2855;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6" name="Google Shape;285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2"/>
        <p:cNvGrpSpPr/>
        <p:nvPr/>
      </p:nvGrpSpPr>
      <p:grpSpPr>
        <a:xfrm>
          <a:off x="0" y="0"/>
          <a:ext cx="0" cy="0"/>
          <a:chOff x="0" y="0"/>
          <a:chExt cx="0" cy="0"/>
        </a:xfrm>
      </p:grpSpPr>
      <p:sp>
        <p:nvSpPr>
          <p:cNvPr id="2873" name="Google Shape;287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4" name="Google Shape;287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4"/>
        <p:cNvGrpSpPr/>
        <p:nvPr/>
      </p:nvGrpSpPr>
      <p:grpSpPr>
        <a:xfrm>
          <a:off x="0" y="0"/>
          <a:ext cx="0" cy="0"/>
          <a:chOff x="0" y="0"/>
          <a:chExt cx="0" cy="0"/>
        </a:xfrm>
      </p:grpSpPr>
      <p:sp>
        <p:nvSpPr>
          <p:cNvPr id="2655" name="Google Shape;265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6" name="Google Shape;26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3"/>
        <p:cNvGrpSpPr/>
        <p:nvPr/>
      </p:nvGrpSpPr>
      <p:grpSpPr>
        <a:xfrm>
          <a:off x="0" y="0"/>
          <a:ext cx="0" cy="0"/>
          <a:chOff x="0" y="0"/>
          <a:chExt cx="0" cy="0"/>
        </a:xfrm>
      </p:grpSpPr>
      <p:sp>
        <p:nvSpPr>
          <p:cNvPr id="2884" name="Google Shape;288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5" name="Google Shape;288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4"/>
        <p:cNvGrpSpPr/>
        <p:nvPr/>
      </p:nvGrpSpPr>
      <p:grpSpPr>
        <a:xfrm>
          <a:off x="0" y="0"/>
          <a:ext cx="0" cy="0"/>
          <a:chOff x="0" y="0"/>
          <a:chExt cx="0" cy="0"/>
        </a:xfrm>
      </p:grpSpPr>
      <p:sp>
        <p:nvSpPr>
          <p:cNvPr id="2895" name="Google Shape;289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6" name="Google Shape;289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5"/>
        <p:cNvGrpSpPr/>
        <p:nvPr/>
      </p:nvGrpSpPr>
      <p:grpSpPr>
        <a:xfrm>
          <a:off x="0" y="0"/>
          <a:ext cx="0" cy="0"/>
          <a:chOff x="0" y="0"/>
          <a:chExt cx="0" cy="0"/>
        </a:xfrm>
      </p:grpSpPr>
      <p:sp>
        <p:nvSpPr>
          <p:cNvPr id="2906" name="Google Shape;2906;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7" name="Google Shape;290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2"/>
        <p:cNvGrpSpPr/>
        <p:nvPr/>
      </p:nvGrpSpPr>
      <p:grpSpPr>
        <a:xfrm>
          <a:off x="0" y="0"/>
          <a:ext cx="0" cy="0"/>
          <a:chOff x="0" y="0"/>
          <a:chExt cx="0" cy="0"/>
        </a:xfrm>
      </p:grpSpPr>
      <p:sp>
        <p:nvSpPr>
          <p:cNvPr id="2913" name="Google Shape;291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4" name="Google Shape;29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9"/>
        <p:cNvGrpSpPr/>
        <p:nvPr/>
      </p:nvGrpSpPr>
      <p:grpSpPr>
        <a:xfrm>
          <a:off x="0" y="0"/>
          <a:ext cx="0" cy="0"/>
          <a:chOff x="0" y="0"/>
          <a:chExt cx="0" cy="0"/>
        </a:xfrm>
      </p:grpSpPr>
      <p:sp>
        <p:nvSpPr>
          <p:cNvPr id="2920" name="Google Shape;292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1" name="Google Shape;292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6"/>
        <p:cNvGrpSpPr/>
        <p:nvPr/>
      </p:nvGrpSpPr>
      <p:grpSpPr>
        <a:xfrm>
          <a:off x="0" y="0"/>
          <a:ext cx="0" cy="0"/>
          <a:chOff x="0" y="0"/>
          <a:chExt cx="0" cy="0"/>
        </a:xfrm>
      </p:grpSpPr>
      <p:sp>
        <p:nvSpPr>
          <p:cNvPr id="2927" name="Google Shape;2927;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8" name="Google Shape;292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3"/>
        <p:cNvGrpSpPr/>
        <p:nvPr/>
      </p:nvGrpSpPr>
      <p:grpSpPr>
        <a:xfrm>
          <a:off x="0" y="0"/>
          <a:ext cx="0" cy="0"/>
          <a:chOff x="0" y="0"/>
          <a:chExt cx="0" cy="0"/>
        </a:xfrm>
      </p:grpSpPr>
      <p:sp>
        <p:nvSpPr>
          <p:cNvPr id="2934" name="Google Shape;293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5" name="Google Shape;293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43" name="Google Shape;2943;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Lồng ghép GDMT xanh sạch đẹp, thực hiện chỉ thị 19</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9"/>
        <p:cNvGrpSpPr/>
        <p:nvPr/>
      </p:nvGrpSpPr>
      <p:grpSpPr>
        <a:xfrm>
          <a:off x="0" y="0"/>
          <a:ext cx="0" cy="0"/>
          <a:chOff x="0" y="0"/>
          <a:chExt cx="0" cy="0"/>
        </a:xfrm>
      </p:grpSpPr>
      <p:sp>
        <p:nvSpPr>
          <p:cNvPr id="2950" name="Google Shape;295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1" name="Google Shape;295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6"/>
        <p:cNvGrpSpPr/>
        <p:nvPr/>
      </p:nvGrpSpPr>
      <p:grpSpPr>
        <a:xfrm>
          <a:off x="0" y="0"/>
          <a:ext cx="0" cy="0"/>
          <a:chOff x="0" y="0"/>
          <a:chExt cx="0" cy="0"/>
        </a:xfrm>
      </p:grpSpPr>
      <p:sp>
        <p:nvSpPr>
          <p:cNvPr id="2957" name="Google Shape;295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8" name="Google Shape;295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0"/>
        <p:cNvGrpSpPr/>
        <p:nvPr/>
      </p:nvGrpSpPr>
      <p:grpSpPr>
        <a:xfrm>
          <a:off x="0" y="0"/>
          <a:ext cx="0" cy="0"/>
          <a:chOff x="0" y="0"/>
          <a:chExt cx="0" cy="0"/>
        </a:xfrm>
      </p:grpSpPr>
      <p:sp>
        <p:nvSpPr>
          <p:cNvPr id="2661" name="Google Shape;26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2" name="Google Shape;266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4"/>
        <p:cNvGrpSpPr/>
        <p:nvPr/>
      </p:nvGrpSpPr>
      <p:grpSpPr>
        <a:xfrm>
          <a:off x="0" y="0"/>
          <a:ext cx="0" cy="0"/>
          <a:chOff x="0" y="0"/>
          <a:chExt cx="0" cy="0"/>
        </a:xfrm>
      </p:grpSpPr>
      <p:sp>
        <p:nvSpPr>
          <p:cNvPr id="2965" name="Google Shape;2965;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6" name="Google Shape;296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0"/>
        <p:cNvGrpSpPr/>
        <p:nvPr/>
      </p:nvGrpSpPr>
      <p:grpSpPr>
        <a:xfrm>
          <a:off x="0" y="0"/>
          <a:ext cx="0" cy="0"/>
          <a:chOff x="0" y="0"/>
          <a:chExt cx="0" cy="0"/>
        </a:xfrm>
      </p:grpSpPr>
      <p:sp>
        <p:nvSpPr>
          <p:cNvPr id="2971" name="Google Shape;297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2" name="Google Shape;297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7"/>
        <p:cNvGrpSpPr/>
        <p:nvPr/>
      </p:nvGrpSpPr>
      <p:grpSpPr>
        <a:xfrm>
          <a:off x="0" y="0"/>
          <a:ext cx="0" cy="0"/>
          <a:chOff x="0" y="0"/>
          <a:chExt cx="0" cy="0"/>
        </a:xfrm>
      </p:grpSpPr>
      <p:sp>
        <p:nvSpPr>
          <p:cNvPr id="2978" name="Google Shape;297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9" name="Google Shape;297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3"/>
        <p:cNvGrpSpPr/>
        <p:nvPr/>
      </p:nvGrpSpPr>
      <p:grpSpPr>
        <a:xfrm>
          <a:off x="0" y="0"/>
          <a:ext cx="0" cy="0"/>
          <a:chOff x="0" y="0"/>
          <a:chExt cx="0" cy="0"/>
        </a:xfrm>
      </p:grpSpPr>
      <p:sp>
        <p:nvSpPr>
          <p:cNvPr id="2984" name="Google Shape;2984;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5" name="Google Shape;298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9"/>
        <p:cNvGrpSpPr/>
        <p:nvPr/>
      </p:nvGrpSpPr>
      <p:grpSpPr>
        <a:xfrm>
          <a:off x="0" y="0"/>
          <a:ext cx="0" cy="0"/>
          <a:chOff x="0" y="0"/>
          <a:chExt cx="0" cy="0"/>
        </a:xfrm>
      </p:grpSpPr>
      <p:sp>
        <p:nvSpPr>
          <p:cNvPr id="2990" name="Google Shape;299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1" name="Google Shape;299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8" name="Google Shape;26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1" name="Google Shape;2701;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4"/>
        <p:cNvGrpSpPr/>
        <p:nvPr/>
      </p:nvGrpSpPr>
      <p:grpSpPr>
        <a:xfrm>
          <a:off x="0" y="0"/>
          <a:ext cx="0" cy="0"/>
          <a:chOff x="0" y="0"/>
          <a:chExt cx="0" cy="0"/>
        </a:xfrm>
      </p:grpSpPr>
      <p:sp>
        <p:nvSpPr>
          <p:cNvPr id="2705" name="Google Shape;27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6" name="Google Shape;27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1"/>
        <p:cNvGrpSpPr/>
        <p:nvPr/>
      </p:nvGrpSpPr>
      <p:grpSpPr>
        <a:xfrm>
          <a:off x="0" y="0"/>
          <a:ext cx="0" cy="0"/>
          <a:chOff x="0" y="0"/>
          <a:chExt cx="0" cy="0"/>
        </a:xfrm>
      </p:grpSpPr>
      <p:sp>
        <p:nvSpPr>
          <p:cNvPr id="2712" name="Google Shape;271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3" name="Google Shape;271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6"/>
        <p:cNvGrpSpPr/>
        <p:nvPr/>
      </p:nvGrpSpPr>
      <p:grpSpPr>
        <a:xfrm>
          <a:off x="0" y="0"/>
          <a:ext cx="0" cy="0"/>
          <a:chOff x="0" y="0"/>
          <a:chExt cx="0" cy="0"/>
        </a:xfrm>
      </p:grpSpPr>
      <p:sp>
        <p:nvSpPr>
          <p:cNvPr id="2717" name="Google Shape;271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8" name="Google Shape;271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7"/>
        <p:cNvGrpSpPr/>
        <p:nvPr/>
      </p:nvGrpSpPr>
      <p:grpSpPr>
        <a:xfrm>
          <a:off x="0" y="0"/>
          <a:ext cx="0" cy="0"/>
          <a:chOff x="0" y="0"/>
          <a:chExt cx="0" cy="0"/>
        </a:xfrm>
      </p:grpSpPr>
      <p:sp>
        <p:nvSpPr>
          <p:cNvPr id="2738" name="Google Shape;273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9" name="Google Shape;27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Nhấn play</a:t>
            </a:r>
            <a:endParaRPr/>
          </a:p>
          <a:p>
            <a:pPr marL="0" lvl="0" indent="0" algn="l" rtl="0">
              <a:spcBef>
                <a:spcPts val="0"/>
              </a:spcBef>
              <a:spcAft>
                <a:spcPts val="0"/>
              </a:spcAft>
              <a:buNone/>
            </a:pPr>
            <a:r>
              <a:rPr lang="en-US"/>
              <a:t>Chọn hình con muỗi để qua câu hỏi</a:t>
            </a:r>
            <a:endParaRPr/>
          </a:p>
          <a:p>
            <a:pPr marL="0" lvl="0" indent="0" algn="l" rtl="0">
              <a:spcBef>
                <a:spcPts val="0"/>
              </a:spcBef>
              <a:spcAft>
                <a:spcPts val="0"/>
              </a:spcAft>
              <a:buNone/>
            </a:pPr>
            <a:r>
              <a:rPr lang="en-US"/>
              <a:t>Nhấn bình xịt bên trái để ra chữ win</a:t>
            </a:r>
            <a:endParaRPr/>
          </a:p>
          <a:p>
            <a:pPr marL="0" lvl="0" indent="0" algn="l" rtl="0">
              <a:spcBef>
                <a:spcPts val="0"/>
              </a:spcBef>
              <a:spcAft>
                <a:spcPts val="0"/>
              </a:spcAft>
              <a:buNone/>
            </a:pPr>
            <a:r>
              <a:rPr lang="en-US"/>
              <a:t>Nhấn dấu mũi tên bên phải để qua phần tiếp theo.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
        <p:cNvGrpSpPr/>
        <p:nvPr/>
      </p:nvGrpSpPr>
      <p:grpSpPr>
        <a:xfrm>
          <a:off x="0" y="0"/>
          <a:ext cx="0" cy="0"/>
          <a:chOff x="0" y="0"/>
          <a:chExt cx="0" cy="0"/>
        </a:xfrm>
      </p:grpSpPr>
      <p:grpSp>
        <p:nvGrpSpPr>
          <p:cNvPr id="18" name="Google Shape;18;p37"/>
          <p:cNvGrpSpPr/>
          <p:nvPr/>
        </p:nvGrpSpPr>
        <p:grpSpPr>
          <a:xfrm>
            <a:off x="-924891" y="2394304"/>
            <a:ext cx="2871985" cy="5753297"/>
            <a:chOff x="4607800" y="1290325"/>
            <a:chExt cx="523550" cy="1048800"/>
          </a:xfrm>
        </p:grpSpPr>
        <p:sp>
          <p:nvSpPr>
            <p:cNvPr id="19" name="Google Shape;19;p3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 name="Google Shape;20;p3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 name="Google Shape;21;p3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 name="Google Shape;22;p3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 name="Google Shape;23;p3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 name="Google Shape;24;p3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 name="Google Shape;25;p3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 name="Google Shape;26;p3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 name="Google Shape;27;p3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8" name="Google Shape;28;p3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9" name="Google Shape;29;p3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0" name="Google Shape;30;p3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1" name="Google Shape;31;p3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2" name="Google Shape;32;p3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3" name="Google Shape;33;p3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4" name="Google Shape;34;p3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5" name="Google Shape;35;p3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6" name="Google Shape;36;p3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7" name="Google Shape;37;p3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8" name="Google Shape;38;p3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39" name="Google Shape;39;p3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0" name="Google Shape;40;p3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1" name="Google Shape;41;p3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2" name="Google Shape;42;p3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3" name="Google Shape;43;p3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4" name="Google Shape;44;p3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5" name="Google Shape;45;p3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6" name="Google Shape;46;p3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7" name="Google Shape;47;p3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8" name="Google Shape;48;p3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49" name="Google Shape;49;p3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0" name="Google Shape;50;p3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1" name="Google Shape;51;p3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2" name="Google Shape;52;p3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3" name="Google Shape;53;p3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4" name="Google Shape;54;p3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5" name="Google Shape;55;p3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6" name="Google Shape;56;p3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7" name="Google Shape;57;p3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8" name="Google Shape;58;p3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59" name="Google Shape;59;p3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0" name="Google Shape;60;p3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1" name="Google Shape;61;p3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2" name="Google Shape;62;p3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3" name="Google Shape;63;p3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4" name="Google Shape;64;p3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5" name="Google Shape;65;p3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6" name="Google Shape;66;p3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7" name="Google Shape;67;p3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8" name="Google Shape;68;p3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69" name="Google Shape;69;p3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0" name="Google Shape;70;p3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1" name="Google Shape;71;p3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2" name="Google Shape;72;p3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3" name="Google Shape;73;p3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4" name="Google Shape;74;p3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5" name="Google Shape;75;p3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6" name="Google Shape;76;p3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7" name="Google Shape;77;p3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8" name="Google Shape;78;p3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79" name="Google Shape;79;p3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0" name="Google Shape;80;p3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1" name="Google Shape;81;p3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2" name="Google Shape;82;p3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3" name="Google Shape;83;p3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4" name="Google Shape;84;p3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5" name="Google Shape;85;p3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6" name="Google Shape;86;p3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7" name="Google Shape;87;p3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8" name="Google Shape;88;p3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89" name="Google Shape;89;p3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0" name="Google Shape;90;p3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1" name="Google Shape;91;p3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2" name="Google Shape;92;p3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3" name="Google Shape;93;p3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4" name="Google Shape;94;p3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5" name="Google Shape;95;p3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6" name="Google Shape;96;p3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7" name="Google Shape;97;p3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8" name="Google Shape;98;p3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99" name="Google Shape;99;p3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0" name="Google Shape;100;p3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1" name="Google Shape;101;p3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2" name="Google Shape;102;p3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3" name="Google Shape;103;p3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4" name="Google Shape;104;p3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5" name="Google Shape;105;p3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6" name="Google Shape;106;p3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7" name="Google Shape;107;p3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8" name="Google Shape;108;p3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09" name="Google Shape;109;p3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0" name="Google Shape;110;p3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1" name="Google Shape;111;p3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2" name="Google Shape;112;p3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3" name="Google Shape;113;p3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4" name="Google Shape;114;p3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5" name="Google Shape;115;p3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6" name="Google Shape;116;p3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7" name="Google Shape;117;p3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8" name="Google Shape;118;p3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19" name="Google Shape;119;p3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0" name="Google Shape;120;p3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1" name="Google Shape;121;p3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2" name="Google Shape;122;p3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3" name="Google Shape;123;p3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4" name="Google Shape;124;p3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5" name="Google Shape;125;p3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6" name="Google Shape;126;p3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7" name="Google Shape;127;p3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8" name="Google Shape;128;p3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9" name="Google Shape;129;p3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0" name="Google Shape;130;p3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1" name="Google Shape;131;p3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2" name="Google Shape;132;p3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3" name="Google Shape;133;p3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4" name="Google Shape;134;p3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5" name="Google Shape;135;p3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6" name="Google Shape;136;p3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7" name="Google Shape;137;p3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8" name="Google Shape;138;p3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39" name="Google Shape;139;p3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0" name="Google Shape;140;p3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1" name="Google Shape;141;p3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2" name="Google Shape;142;p3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3" name="Google Shape;143;p3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4" name="Google Shape;144;p3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5" name="Google Shape;145;p3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6" name="Google Shape;146;p3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7" name="Google Shape;147;p3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8" name="Google Shape;148;p3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49" name="Google Shape;149;p3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0" name="Google Shape;150;p3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1" name="Google Shape;151;p3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2" name="Google Shape;152;p3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3" name="Google Shape;153;p3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4" name="Google Shape;154;p3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5" name="Google Shape;155;p3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6" name="Google Shape;156;p3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7" name="Google Shape;157;p3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8" name="Google Shape;158;p3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59" name="Google Shape;159;p3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60" name="Google Shape;160;p3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61" name="Google Shape;161;p3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62" name="Google Shape;162;p3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63" name="Google Shape;163;p3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grpSp>
      <p:sp>
        <p:nvSpPr>
          <p:cNvPr id="164" name="Google Shape;164;p37"/>
          <p:cNvSpPr/>
          <p:nvPr/>
        </p:nvSpPr>
        <p:spPr>
          <a:xfrm>
            <a:off x="1303233" y="1249684"/>
            <a:ext cx="10272000" cy="44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65" name="Google Shape;165;p37"/>
          <p:cNvSpPr/>
          <p:nvPr/>
        </p:nvSpPr>
        <p:spPr>
          <a:xfrm>
            <a:off x="1145167" y="1091584"/>
            <a:ext cx="10272000" cy="44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66" name="Google Shape;166;p37"/>
          <p:cNvSpPr/>
          <p:nvPr/>
        </p:nvSpPr>
        <p:spPr>
          <a:xfrm>
            <a:off x="1145100" y="1091584"/>
            <a:ext cx="102720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67" name="Google Shape;167;p37"/>
          <p:cNvSpPr/>
          <p:nvPr/>
        </p:nvSpPr>
        <p:spPr>
          <a:xfrm>
            <a:off x="960000" y="909517"/>
            <a:ext cx="10272000" cy="44956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68" name="Google Shape;168;p37"/>
          <p:cNvSpPr/>
          <p:nvPr/>
        </p:nvSpPr>
        <p:spPr>
          <a:xfrm>
            <a:off x="959933" y="909517"/>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69" name="Google Shape;169;p37"/>
          <p:cNvSpPr/>
          <p:nvPr/>
        </p:nvSpPr>
        <p:spPr>
          <a:xfrm>
            <a:off x="1197167" y="1044851"/>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0" name="Google Shape;170;p37"/>
          <p:cNvSpPr/>
          <p:nvPr/>
        </p:nvSpPr>
        <p:spPr>
          <a:xfrm>
            <a:off x="1476867" y="1044851"/>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1" name="Google Shape;171;p37"/>
          <p:cNvSpPr/>
          <p:nvPr/>
        </p:nvSpPr>
        <p:spPr>
          <a:xfrm>
            <a:off x="1756567" y="1044851"/>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2" name="Google Shape;172;p37"/>
          <p:cNvSpPr txBox="1">
            <a:spLocks noGrp="1"/>
          </p:cNvSpPr>
          <p:nvPr>
            <p:ph type="title"/>
          </p:nvPr>
        </p:nvSpPr>
        <p:spPr>
          <a:xfrm>
            <a:off x="1850800" y="1894533"/>
            <a:ext cx="84904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9200">
                <a:latin typeface="Times New Roman" panose="02020603050405020304" pitchFamily="18" charset="0"/>
                <a:cs typeface="Times New Roman" panose="02020603050405020304" pitchFamily="18" charset="0"/>
              </a:defRPr>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grpSp>
        <p:nvGrpSpPr>
          <p:cNvPr id="173" name="Google Shape;173;p37"/>
          <p:cNvGrpSpPr/>
          <p:nvPr/>
        </p:nvGrpSpPr>
        <p:grpSpPr>
          <a:xfrm>
            <a:off x="9821674" y="-447075"/>
            <a:ext cx="2820647" cy="2669237"/>
            <a:chOff x="2334550" y="3821100"/>
            <a:chExt cx="1037816" cy="982107"/>
          </a:xfrm>
        </p:grpSpPr>
        <p:sp>
          <p:nvSpPr>
            <p:cNvPr id="174" name="Google Shape;174;p3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5" name="Google Shape;175;p3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6" name="Google Shape;176;p3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7" name="Google Shape;177;p3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8" name="Google Shape;178;p3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79" name="Google Shape;179;p3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80" name="Google Shape;180;p3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81" name="Google Shape;181;p3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73"/>
                                        </p:tgtEl>
                                        <p:attrNameLst>
                                          <p:attrName>style.visibility</p:attrName>
                                        </p:attrNameLst>
                                      </p:cBhvr>
                                      <p:to>
                                        <p:strVal val="visible"/>
                                      </p:to>
                                    </p:set>
                                    <p:anim calcmode="lin" valueType="num">
                                      <p:cBhvr additive="base">
                                        <p:cTn id="11" dur="500"/>
                                        <p:tgtEl>
                                          <p:spTgt spid="17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64"/>
                                        </p:tgtEl>
                                        <p:attrNameLst>
                                          <p:attrName>style.visibility</p:attrName>
                                        </p:attrNameLst>
                                      </p:cBhvr>
                                      <p:to>
                                        <p:strVal val="visible"/>
                                      </p:to>
                                    </p:set>
                                    <p:anim calcmode="lin" valueType="num">
                                      <p:cBhvr additive="base">
                                        <p:cTn id="15" dur="500"/>
                                        <p:tgtEl>
                                          <p:spTgt spid="164"/>
                                        </p:tgtEl>
                                        <p:attrNameLst>
                                          <p:attrName>ppt_w</p:attrName>
                                        </p:attrNameLst>
                                      </p:cBhvr>
                                      <p:tavLst>
                                        <p:tav tm="0">
                                          <p:val>
                                            <p:strVal val="0"/>
                                          </p:val>
                                        </p:tav>
                                        <p:tav tm="100000">
                                          <p:val>
                                            <p:strVal val="#ppt_w"/>
                                          </p:val>
                                        </p:tav>
                                      </p:tavLst>
                                    </p:anim>
                                    <p:anim calcmode="lin" valueType="num">
                                      <p:cBhvr additive="base">
                                        <p:cTn id="16" dur="500"/>
                                        <p:tgtEl>
                                          <p:spTgt spid="16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5"/>
                                        </p:tgtEl>
                                        <p:attrNameLst>
                                          <p:attrName>style.visibility</p:attrName>
                                        </p:attrNameLst>
                                      </p:cBhvr>
                                      <p:to>
                                        <p:strVal val="visible"/>
                                      </p:to>
                                    </p:set>
                                    <p:anim calcmode="lin" valueType="num">
                                      <p:cBhvr additive="base">
                                        <p:cTn id="19" dur="500"/>
                                        <p:tgtEl>
                                          <p:spTgt spid="165"/>
                                        </p:tgtEl>
                                        <p:attrNameLst>
                                          <p:attrName>ppt_w</p:attrName>
                                        </p:attrNameLst>
                                      </p:cBhvr>
                                      <p:tavLst>
                                        <p:tav tm="0">
                                          <p:val>
                                            <p:strVal val="0"/>
                                          </p:val>
                                        </p:tav>
                                        <p:tav tm="100000">
                                          <p:val>
                                            <p:strVal val="#ppt_w"/>
                                          </p:val>
                                        </p:tav>
                                      </p:tavLst>
                                    </p:anim>
                                    <p:anim calcmode="lin" valueType="num">
                                      <p:cBhvr additive="base">
                                        <p:cTn id="20" dur="500"/>
                                        <p:tgtEl>
                                          <p:spTgt spid="165"/>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6"/>
                                        </p:tgtEl>
                                        <p:attrNameLst>
                                          <p:attrName>style.visibility</p:attrName>
                                        </p:attrNameLst>
                                      </p:cBhvr>
                                      <p:to>
                                        <p:strVal val="visible"/>
                                      </p:to>
                                    </p:set>
                                    <p:anim calcmode="lin" valueType="num">
                                      <p:cBhvr additive="base">
                                        <p:cTn id="23" dur="500"/>
                                        <p:tgtEl>
                                          <p:spTgt spid="166"/>
                                        </p:tgtEl>
                                        <p:attrNameLst>
                                          <p:attrName>ppt_w</p:attrName>
                                        </p:attrNameLst>
                                      </p:cBhvr>
                                      <p:tavLst>
                                        <p:tav tm="0">
                                          <p:val>
                                            <p:strVal val="0"/>
                                          </p:val>
                                        </p:tav>
                                        <p:tav tm="100000">
                                          <p:val>
                                            <p:strVal val="#ppt_w"/>
                                          </p:val>
                                        </p:tav>
                                      </p:tavLst>
                                    </p:anim>
                                    <p:anim calcmode="lin" valueType="num">
                                      <p:cBhvr additive="base">
                                        <p:cTn id="24" dur="500"/>
                                        <p:tgtEl>
                                          <p:spTgt spid="16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67"/>
                                        </p:tgtEl>
                                        <p:attrNameLst>
                                          <p:attrName>style.visibility</p:attrName>
                                        </p:attrNameLst>
                                      </p:cBhvr>
                                      <p:to>
                                        <p:strVal val="visible"/>
                                      </p:to>
                                    </p:set>
                                    <p:anim calcmode="lin" valueType="num">
                                      <p:cBhvr additive="base">
                                        <p:cTn id="27" dur="500"/>
                                        <p:tgtEl>
                                          <p:spTgt spid="167"/>
                                        </p:tgtEl>
                                        <p:attrNameLst>
                                          <p:attrName>ppt_w</p:attrName>
                                        </p:attrNameLst>
                                      </p:cBhvr>
                                      <p:tavLst>
                                        <p:tav tm="0">
                                          <p:val>
                                            <p:strVal val="0"/>
                                          </p:val>
                                        </p:tav>
                                        <p:tav tm="100000">
                                          <p:val>
                                            <p:strVal val="#ppt_w"/>
                                          </p:val>
                                        </p:tav>
                                      </p:tavLst>
                                    </p:anim>
                                    <p:anim calcmode="lin" valueType="num">
                                      <p:cBhvr additive="base">
                                        <p:cTn id="28" dur="500"/>
                                        <p:tgtEl>
                                          <p:spTgt spid="16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68"/>
                                        </p:tgtEl>
                                        <p:attrNameLst>
                                          <p:attrName>style.visibility</p:attrName>
                                        </p:attrNameLst>
                                      </p:cBhvr>
                                      <p:to>
                                        <p:strVal val="visible"/>
                                      </p:to>
                                    </p:set>
                                    <p:anim calcmode="lin" valueType="num">
                                      <p:cBhvr additive="base">
                                        <p:cTn id="31" dur="500"/>
                                        <p:tgtEl>
                                          <p:spTgt spid="168"/>
                                        </p:tgtEl>
                                        <p:attrNameLst>
                                          <p:attrName>ppt_w</p:attrName>
                                        </p:attrNameLst>
                                      </p:cBhvr>
                                      <p:tavLst>
                                        <p:tav tm="0">
                                          <p:val>
                                            <p:strVal val="0"/>
                                          </p:val>
                                        </p:tav>
                                        <p:tav tm="100000">
                                          <p:val>
                                            <p:strVal val="#ppt_w"/>
                                          </p:val>
                                        </p:tav>
                                      </p:tavLst>
                                    </p:anim>
                                    <p:anim calcmode="lin" valueType="num">
                                      <p:cBhvr additive="base">
                                        <p:cTn id="32" dur="500"/>
                                        <p:tgtEl>
                                          <p:spTgt spid="16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69"/>
                                        </p:tgtEl>
                                        <p:attrNameLst>
                                          <p:attrName>style.visibility</p:attrName>
                                        </p:attrNameLst>
                                      </p:cBhvr>
                                      <p:to>
                                        <p:strVal val="visible"/>
                                      </p:to>
                                    </p:set>
                                    <p:anim calcmode="lin" valueType="num">
                                      <p:cBhvr additive="base">
                                        <p:cTn id="35" dur="500"/>
                                        <p:tgtEl>
                                          <p:spTgt spid="169"/>
                                        </p:tgtEl>
                                        <p:attrNameLst>
                                          <p:attrName>ppt_w</p:attrName>
                                        </p:attrNameLst>
                                      </p:cBhvr>
                                      <p:tavLst>
                                        <p:tav tm="0">
                                          <p:val>
                                            <p:strVal val="0"/>
                                          </p:val>
                                        </p:tav>
                                        <p:tav tm="100000">
                                          <p:val>
                                            <p:strVal val="#ppt_w"/>
                                          </p:val>
                                        </p:tav>
                                      </p:tavLst>
                                    </p:anim>
                                    <p:anim calcmode="lin" valueType="num">
                                      <p:cBhvr additive="base">
                                        <p:cTn id="36" dur="500"/>
                                        <p:tgtEl>
                                          <p:spTgt spid="16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70"/>
                                        </p:tgtEl>
                                        <p:attrNameLst>
                                          <p:attrName>style.visibility</p:attrName>
                                        </p:attrNameLst>
                                      </p:cBhvr>
                                      <p:to>
                                        <p:strVal val="visible"/>
                                      </p:to>
                                    </p:set>
                                    <p:anim calcmode="lin" valueType="num">
                                      <p:cBhvr additive="base">
                                        <p:cTn id="39" dur="500"/>
                                        <p:tgtEl>
                                          <p:spTgt spid="170"/>
                                        </p:tgtEl>
                                        <p:attrNameLst>
                                          <p:attrName>ppt_w</p:attrName>
                                        </p:attrNameLst>
                                      </p:cBhvr>
                                      <p:tavLst>
                                        <p:tav tm="0">
                                          <p:val>
                                            <p:strVal val="0"/>
                                          </p:val>
                                        </p:tav>
                                        <p:tav tm="100000">
                                          <p:val>
                                            <p:strVal val="#ppt_w"/>
                                          </p:val>
                                        </p:tav>
                                      </p:tavLst>
                                    </p:anim>
                                    <p:anim calcmode="lin" valueType="num">
                                      <p:cBhvr additive="base">
                                        <p:cTn id="40" dur="500"/>
                                        <p:tgtEl>
                                          <p:spTgt spid="17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71"/>
                                        </p:tgtEl>
                                        <p:attrNameLst>
                                          <p:attrName>style.visibility</p:attrName>
                                        </p:attrNameLst>
                                      </p:cBhvr>
                                      <p:to>
                                        <p:strVal val="visible"/>
                                      </p:to>
                                    </p:set>
                                    <p:anim calcmode="lin" valueType="num">
                                      <p:cBhvr additive="base">
                                        <p:cTn id="43" dur="500"/>
                                        <p:tgtEl>
                                          <p:spTgt spid="171"/>
                                        </p:tgtEl>
                                        <p:attrNameLst>
                                          <p:attrName>ppt_w</p:attrName>
                                        </p:attrNameLst>
                                      </p:cBhvr>
                                      <p:tavLst>
                                        <p:tav tm="0">
                                          <p:val>
                                            <p:strVal val="0"/>
                                          </p:val>
                                        </p:tav>
                                        <p:tav tm="100000">
                                          <p:val>
                                            <p:strVal val="#ppt_w"/>
                                          </p:val>
                                        </p:tav>
                                      </p:tavLst>
                                    </p:anim>
                                    <p:anim calcmode="lin" valueType="num">
                                      <p:cBhvr additive="base">
                                        <p:cTn id="44" dur="500"/>
                                        <p:tgtEl>
                                          <p:spTgt spid="1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24"/>
        <p:cNvGrpSpPr/>
        <p:nvPr/>
      </p:nvGrpSpPr>
      <p:grpSpPr>
        <a:xfrm>
          <a:off x="0" y="0"/>
          <a:ext cx="0" cy="0"/>
          <a:chOff x="0" y="0"/>
          <a:chExt cx="0" cy="0"/>
        </a:xfrm>
      </p:grpSpPr>
      <p:grpSp>
        <p:nvGrpSpPr>
          <p:cNvPr id="1125" name="Google Shape;1125;p59"/>
          <p:cNvGrpSpPr/>
          <p:nvPr/>
        </p:nvGrpSpPr>
        <p:grpSpPr>
          <a:xfrm>
            <a:off x="-1130535" y="-915416"/>
            <a:ext cx="3556707" cy="3616869"/>
            <a:chOff x="5436250" y="1181600"/>
            <a:chExt cx="611875" cy="622225"/>
          </a:xfrm>
        </p:grpSpPr>
        <p:sp>
          <p:nvSpPr>
            <p:cNvPr id="1126" name="Google Shape;1126;p59"/>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7" name="Google Shape;1127;p59"/>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8" name="Google Shape;1128;p59"/>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9" name="Google Shape;1129;p59"/>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0" name="Google Shape;1130;p59"/>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1" name="Google Shape;1131;p59"/>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2" name="Google Shape;1132;p59"/>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3" name="Google Shape;1133;p59"/>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4" name="Google Shape;1134;p59"/>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5" name="Google Shape;1135;p59"/>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6" name="Google Shape;1136;p59"/>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7" name="Google Shape;1137;p59"/>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8" name="Google Shape;1138;p59"/>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39" name="Google Shape;1139;p59"/>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0" name="Google Shape;1140;p59"/>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1" name="Google Shape;1141;p59"/>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2" name="Google Shape;1142;p59"/>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3" name="Google Shape;1143;p59"/>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4" name="Google Shape;1144;p59"/>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5" name="Google Shape;1145;p59"/>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6" name="Google Shape;1146;p59"/>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7" name="Google Shape;1147;p59"/>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8" name="Google Shape;1148;p59"/>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49" name="Google Shape;1149;p59"/>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0" name="Google Shape;1150;p59"/>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1" name="Google Shape;1151;p59"/>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2" name="Google Shape;1152;p59"/>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3" name="Google Shape;1153;p59"/>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4" name="Google Shape;1154;p59"/>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5" name="Google Shape;1155;p59"/>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6" name="Google Shape;1156;p59"/>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7" name="Google Shape;1157;p59"/>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8" name="Google Shape;1158;p59"/>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59" name="Google Shape;1159;p59"/>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0" name="Google Shape;1160;p59"/>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1" name="Google Shape;1161;p59"/>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2" name="Google Shape;1162;p59"/>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3" name="Google Shape;1163;p59"/>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4" name="Google Shape;1164;p59"/>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5" name="Google Shape;1165;p59"/>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6" name="Google Shape;1166;p59"/>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7" name="Google Shape;1167;p59"/>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8" name="Google Shape;1168;p59"/>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69" name="Google Shape;1169;p59"/>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0" name="Google Shape;1170;p59"/>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1" name="Google Shape;1171;p59"/>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2" name="Google Shape;1172;p59"/>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3" name="Google Shape;1173;p59"/>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4" name="Google Shape;1174;p59"/>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5" name="Google Shape;1175;p59"/>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6" name="Google Shape;1176;p59"/>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7" name="Google Shape;1177;p59"/>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8" name="Google Shape;1178;p59"/>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79" name="Google Shape;1179;p59"/>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0" name="Google Shape;1180;p59"/>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1" name="Google Shape;1181;p59"/>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2" name="Google Shape;1182;p59"/>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3" name="Google Shape;1183;p59"/>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4" name="Google Shape;1184;p59"/>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5" name="Google Shape;1185;p59"/>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6" name="Google Shape;1186;p59"/>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7" name="Google Shape;1187;p59"/>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8" name="Google Shape;1188;p59"/>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89" name="Google Shape;1189;p59"/>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0" name="Google Shape;1190;p59"/>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1" name="Google Shape;1191;p59"/>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2" name="Google Shape;1192;p59"/>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3" name="Google Shape;1193;p59"/>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4" name="Google Shape;1194;p59"/>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5" name="Google Shape;1195;p59"/>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6" name="Google Shape;1196;p59"/>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7" name="Google Shape;1197;p59"/>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8" name="Google Shape;1198;p59"/>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99" name="Google Shape;1199;p59"/>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0" name="Google Shape;1200;p59"/>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1" name="Google Shape;1201;p59"/>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2" name="Google Shape;1202;p59"/>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3" name="Google Shape;1203;p59"/>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4" name="Google Shape;1204;p59"/>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5" name="Google Shape;1205;p59"/>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6" name="Google Shape;1206;p59"/>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7" name="Google Shape;1207;p59"/>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8" name="Google Shape;1208;p59"/>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09" name="Google Shape;1209;p59"/>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0" name="Google Shape;1210;p59"/>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1" name="Google Shape;1211;p59"/>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2" name="Google Shape;1212;p59"/>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3" name="Google Shape;1213;p59"/>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4" name="Google Shape;1214;p59"/>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5" name="Google Shape;1215;p59"/>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6" name="Google Shape;1216;p59"/>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7" name="Google Shape;1217;p59"/>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8" name="Google Shape;1218;p59"/>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19" name="Google Shape;1219;p59"/>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1220" name="Google Shape;1220;p59"/>
          <p:cNvGrpSpPr/>
          <p:nvPr/>
        </p:nvGrpSpPr>
        <p:grpSpPr>
          <a:xfrm>
            <a:off x="9647444" y="2601970"/>
            <a:ext cx="2871985" cy="5753297"/>
            <a:chOff x="4607800" y="1290325"/>
            <a:chExt cx="523550" cy="1048800"/>
          </a:xfrm>
        </p:grpSpPr>
        <p:sp>
          <p:nvSpPr>
            <p:cNvPr id="1221" name="Google Shape;1221;p59"/>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2" name="Google Shape;1222;p59"/>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3" name="Google Shape;1223;p59"/>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4" name="Google Shape;1224;p59"/>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5" name="Google Shape;1225;p59"/>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6" name="Google Shape;1226;p59"/>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7" name="Google Shape;1227;p59"/>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8" name="Google Shape;1228;p59"/>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29" name="Google Shape;1229;p59"/>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0" name="Google Shape;1230;p59"/>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1" name="Google Shape;1231;p59"/>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2" name="Google Shape;1232;p59"/>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3" name="Google Shape;1233;p59"/>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4" name="Google Shape;1234;p59"/>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5" name="Google Shape;1235;p59"/>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6" name="Google Shape;1236;p59"/>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7" name="Google Shape;1237;p59"/>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8" name="Google Shape;1238;p59"/>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39" name="Google Shape;1239;p59"/>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0" name="Google Shape;1240;p59"/>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1" name="Google Shape;1241;p59"/>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2" name="Google Shape;1242;p59"/>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3" name="Google Shape;1243;p59"/>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4" name="Google Shape;1244;p59"/>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5" name="Google Shape;1245;p59"/>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6" name="Google Shape;1246;p59"/>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7" name="Google Shape;1247;p59"/>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8" name="Google Shape;1248;p59"/>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49" name="Google Shape;1249;p59"/>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0" name="Google Shape;1250;p59"/>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1" name="Google Shape;1251;p59"/>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2" name="Google Shape;1252;p59"/>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3" name="Google Shape;1253;p59"/>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4" name="Google Shape;1254;p59"/>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5" name="Google Shape;1255;p59"/>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6" name="Google Shape;1256;p59"/>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7" name="Google Shape;1257;p59"/>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8" name="Google Shape;1258;p59"/>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59" name="Google Shape;1259;p59"/>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0" name="Google Shape;1260;p59"/>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1" name="Google Shape;1261;p59"/>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2" name="Google Shape;1262;p59"/>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3" name="Google Shape;1263;p59"/>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4" name="Google Shape;1264;p59"/>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5" name="Google Shape;1265;p59"/>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6" name="Google Shape;1266;p59"/>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7" name="Google Shape;1267;p59"/>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8" name="Google Shape;1268;p59"/>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69" name="Google Shape;1269;p59"/>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0" name="Google Shape;1270;p59"/>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1" name="Google Shape;1271;p59"/>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2" name="Google Shape;1272;p59"/>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3" name="Google Shape;1273;p59"/>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4" name="Google Shape;1274;p59"/>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5" name="Google Shape;1275;p59"/>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6" name="Google Shape;1276;p59"/>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7" name="Google Shape;1277;p59"/>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8" name="Google Shape;1278;p59"/>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79" name="Google Shape;1279;p59"/>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0" name="Google Shape;1280;p59"/>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1" name="Google Shape;1281;p59"/>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2" name="Google Shape;1282;p59"/>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3" name="Google Shape;1283;p59"/>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4" name="Google Shape;1284;p59"/>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5" name="Google Shape;1285;p59"/>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6" name="Google Shape;1286;p59"/>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7" name="Google Shape;1287;p59"/>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8" name="Google Shape;1288;p59"/>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89" name="Google Shape;1289;p59"/>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0" name="Google Shape;1290;p59"/>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1" name="Google Shape;1291;p59"/>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2" name="Google Shape;1292;p59"/>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3" name="Google Shape;1293;p59"/>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4" name="Google Shape;1294;p59"/>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5" name="Google Shape;1295;p59"/>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6" name="Google Shape;1296;p59"/>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7" name="Google Shape;1297;p59"/>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8" name="Google Shape;1298;p59"/>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299" name="Google Shape;1299;p59"/>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0" name="Google Shape;1300;p59"/>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1" name="Google Shape;1301;p59"/>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2" name="Google Shape;1302;p59"/>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3" name="Google Shape;1303;p59"/>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4" name="Google Shape;1304;p59"/>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5" name="Google Shape;1305;p59"/>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6" name="Google Shape;1306;p59"/>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7" name="Google Shape;1307;p59"/>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8" name="Google Shape;1308;p59"/>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09" name="Google Shape;1309;p59"/>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0" name="Google Shape;1310;p59"/>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1" name="Google Shape;1311;p59"/>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2" name="Google Shape;1312;p59"/>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3" name="Google Shape;1313;p59"/>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4" name="Google Shape;1314;p59"/>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5" name="Google Shape;1315;p59"/>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6" name="Google Shape;1316;p59"/>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7" name="Google Shape;1317;p59"/>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8" name="Google Shape;1318;p59"/>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19" name="Google Shape;1319;p59"/>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0" name="Google Shape;1320;p59"/>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1" name="Google Shape;1321;p59"/>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2" name="Google Shape;1322;p59"/>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3" name="Google Shape;1323;p59"/>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4" name="Google Shape;1324;p59"/>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5" name="Google Shape;1325;p59"/>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6" name="Google Shape;1326;p59"/>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7" name="Google Shape;1327;p59"/>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8" name="Google Shape;1328;p59"/>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29" name="Google Shape;1329;p59"/>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0" name="Google Shape;1330;p59"/>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1" name="Google Shape;1331;p59"/>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2" name="Google Shape;1332;p59"/>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3" name="Google Shape;1333;p59"/>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4" name="Google Shape;1334;p59"/>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5" name="Google Shape;1335;p59"/>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6" name="Google Shape;1336;p59"/>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7" name="Google Shape;1337;p59"/>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8" name="Google Shape;1338;p59"/>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39" name="Google Shape;1339;p59"/>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0" name="Google Shape;1340;p59"/>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1" name="Google Shape;1341;p59"/>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2" name="Google Shape;1342;p59"/>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3" name="Google Shape;1343;p59"/>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4" name="Google Shape;1344;p59"/>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5" name="Google Shape;1345;p59"/>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6" name="Google Shape;1346;p59"/>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7" name="Google Shape;1347;p59"/>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8" name="Google Shape;1348;p59"/>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49" name="Google Shape;1349;p59"/>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0" name="Google Shape;1350;p59"/>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1" name="Google Shape;1351;p59"/>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2" name="Google Shape;1352;p59"/>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3" name="Google Shape;1353;p59"/>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4" name="Google Shape;1354;p59"/>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5" name="Google Shape;1355;p59"/>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6" name="Google Shape;1356;p59"/>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7" name="Google Shape;1357;p59"/>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8" name="Google Shape;1358;p59"/>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59" name="Google Shape;1359;p59"/>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0" name="Google Shape;1360;p59"/>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1" name="Google Shape;1361;p59"/>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2" name="Google Shape;1362;p59"/>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3" name="Google Shape;1363;p59"/>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4" name="Google Shape;1364;p59"/>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5" name="Google Shape;1365;p59"/>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1366" name="Google Shape;1366;p59"/>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7" name="Google Shape;1367;p59"/>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8" name="Google Shape;1368;p59"/>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69" name="Google Shape;1369;p59"/>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0" name="Google Shape;1370;p59"/>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1" name="Google Shape;1371;p59"/>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25"/>
                                        </p:tgtEl>
                                        <p:attrNameLst>
                                          <p:attrName>style.visibility</p:attrName>
                                        </p:attrNameLst>
                                      </p:cBhvr>
                                      <p:to>
                                        <p:strVal val="visible"/>
                                      </p:to>
                                    </p:set>
                                    <p:anim calcmode="lin" valueType="num">
                                      <p:cBhvr additive="base">
                                        <p:cTn id="7" dur="500"/>
                                        <p:tgtEl>
                                          <p:spTgt spid="1125"/>
                                        </p:tgtEl>
                                        <p:attrNameLst>
                                          <p:attrName>ppt_w</p:attrName>
                                        </p:attrNameLst>
                                      </p:cBhvr>
                                      <p:tavLst>
                                        <p:tav tm="0">
                                          <p:val>
                                            <p:strVal val="0"/>
                                          </p:val>
                                        </p:tav>
                                        <p:tav tm="100000">
                                          <p:val>
                                            <p:strVal val="#ppt_w"/>
                                          </p:val>
                                        </p:tav>
                                      </p:tavLst>
                                    </p:anim>
                                    <p:anim calcmode="lin" valueType="num">
                                      <p:cBhvr additive="base">
                                        <p:cTn id="8" dur="500"/>
                                        <p:tgtEl>
                                          <p:spTgt spid="112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220"/>
                                        </p:tgtEl>
                                        <p:attrNameLst>
                                          <p:attrName>style.visibility</p:attrName>
                                        </p:attrNameLst>
                                      </p:cBhvr>
                                      <p:to>
                                        <p:strVal val="visible"/>
                                      </p:to>
                                    </p:set>
                                    <p:anim calcmode="lin" valueType="num">
                                      <p:cBhvr additive="base">
                                        <p:cTn id="12" dur="500"/>
                                        <p:tgtEl>
                                          <p:spTgt spid="1220"/>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3" presetClass="entr" presetSubtype="16" fill="hold" nodeType="afterEffect">
                                  <p:stCondLst>
                                    <p:cond delay="0"/>
                                  </p:stCondLst>
                                  <p:childTnLst>
                                    <p:set>
                                      <p:cBhvr>
                                        <p:cTn id="15" dur="1" fill="hold">
                                          <p:stCondLst>
                                            <p:cond delay="0"/>
                                          </p:stCondLst>
                                        </p:cTn>
                                        <p:tgtEl>
                                          <p:spTgt spid="1366"/>
                                        </p:tgtEl>
                                        <p:attrNameLst>
                                          <p:attrName>style.visibility</p:attrName>
                                        </p:attrNameLst>
                                      </p:cBhvr>
                                      <p:to>
                                        <p:strVal val="visible"/>
                                      </p:to>
                                    </p:set>
                                    <p:anim calcmode="lin" valueType="num">
                                      <p:cBhvr additive="base">
                                        <p:cTn id="16" dur="500"/>
                                        <p:tgtEl>
                                          <p:spTgt spid="1366"/>
                                        </p:tgtEl>
                                        <p:attrNameLst>
                                          <p:attrName>ppt_w</p:attrName>
                                        </p:attrNameLst>
                                      </p:cBhvr>
                                      <p:tavLst>
                                        <p:tav tm="0">
                                          <p:val>
                                            <p:strVal val="0"/>
                                          </p:val>
                                        </p:tav>
                                        <p:tav tm="100000">
                                          <p:val>
                                            <p:strVal val="#ppt_w"/>
                                          </p:val>
                                        </p:tav>
                                      </p:tavLst>
                                    </p:anim>
                                    <p:anim calcmode="lin" valueType="num">
                                      <p:cBhvr additive="base">
                                        <p:cTn id="17" dur="500"/>
                                        <p:tgtEl>
                                          <p:spTgt spid="1366"/>
                                        </p:tgtEl>
                                        <p:attrNameLst>
                                          <p:attrName>ppt_h</p:attrName>
                                        </p:attrNameLst>
                                      </p:cBhvr>
                                      <p:tavLst>
                                        <p:tav tm="0">
                                          <p:val>
                                            <p:strVal val="0"/>
                                          </p:val>
                                        </p:tav>
                                        <p:tav tm="100000">
                                          <p:val>
                                            <p:strVal val="#ppt_h"/>
                                          </p:val>
                                        </p:tav>
                                      </p:tavLst>
                                    </p:anim>
                                  </p:childTnLst>
                                </p:cTn>
                              </p:par>
                              <p:par>
                                <p:cTn id="18" presetID="23" presetClass="entr" presetSubtype="16" fill="hold" nodeType="withEffect">
                                  <p:stCondLst>
                                    <p:cond delay="0"/>
                                  </p:stCondLst>
                                  <p:childTnLst>
                                    <p:set>
                                      <p:cBhvr>
                                        <p:cTn id="19" dur="1" fill="hold">
                                          <p:stCondLst>
                                            <p:cond delay="0"/>
                                          </p:stCondLst>
                                        </p:cTn>
                                        <p:tgtEl>
                                          <p:spTgt spid="1367"/>
                                        </p:tgtEl>
                                        <p:attrNameLst>
                                          <p:attrName>style.visibility</p:attrName>
                                        </p:attrNameLst>
                                      </p:cBhvr>
                                      <p:to>
                                        <p:strVal val="visible"/>
                                      </p:to>
                                    </p:set>
                                    <p:anim calcmode="lin" valueType="num">
                                      <p:cBhvr additive="base">
                                        <p:cTn id="20" dur="500"/>
                                        <p:tgtEl>
                                          <p:spTgt spid="1367"/>
                                        </p:tgtEl>
                                        <p:attrNameLst>
                                          <p:attrName>ppt_w</p:attrName>
                                        </p:attrNameLst>
                                      </p:cBhvr>
                                      <p:tavLst>
                                        <p:tav tm="0">
                                          <p:val>
                                            <p:strVal val="0"/>
                                          </p:val>
                                        </p:tav>
                                        <p:tav tm="100000">
                                          <p:val>
                                            <p:strVal val="#ppt_w"/>
                                          </p:val>
                                        </p:tav>
                                      </p:tavLst>
                                    </p:anim>
                                    <p:anim calcmode="lin" valueType="num">
                                      <p:cBhvr additive="base">
                                        <p:cTn id="21" dur="500"/>
                                        <p:tgtEl>
                                          <p:spTgt spid="1367"/>
                                        </p:tgtEl>
                                        <p:attrNameLst>
                                          <p:attrName>ppt_h</p:attrName>
                                        </p:attrNameLst>
                                      </p:cBhvr>
                                      <p:tavLst>
                                        <p:tav tm="0">
                                          <p:val>
                                            <p:strVal val="0"/>
                                          </p:val>
                                        </p:tav>
                                        <p:tav tm="100000">
                                          <p:val>
                                            <p:strVal val="#ppt_h"/>
                                          </p:val>
                                        </p:tav>
                                      </p:tavLst>
                                    </p:anim>
                                  </p:childTnLst>
                                </p:cTn>
                              </p:par>
                              <p:par>
                                <p:cTn id="22" presetID="23" presetClass="entr" presetSubtype="16" fill="hold" nodeType="withEffect">
                                  <p:stCondLst>
                                    <p:cond delay="0"/>
                                  </p:stCondLst>
                                  <p:childTnLst>
                                    <p:set>
                                      <p:cBhvr>
                                        <p:cTn id="23" dur="1" fill="hold">
                                          <p:stCondLst>
                                            <p:cond delay="0"/>
                                          </p:stCondLst>
                                        </p:cTn>
                                        <p:tgtEl>
                                          <p:spTgt spid="1368"/>
                                        </p:tgtEl>
                                        <p:attrNameLst>
                                          <p:attrName>style.visibility</p:attrName>
                                        </p:attrNameLst>
                                      </p:cBhvr>
                                      <p:to>
                                        <p:strVal val="visible"/>
                                      </p:to>
                                    </p:set>
                                    <p:anim calcmode="lin" valueType="num">
                                      <p:cBhvr additive="base">
                                        <p:cTn id="24" dur="500"/>
                                        <p:tgtEl>
                                          <p:spTgt spid="1368"/>
                                        </p:tgtEl>
                                        <p:attrNameLst>
                                          <p:attrName>ppt_w</p:attrName>
                                        </p:attrNameLst>
                                      </p:cBhvr>
                                      <p:tavLst>
                                        <p:tav tm="0">
                                          <p:val>
                                            <p:strVal val="0"/>
                                          </p:val>
                                        </p:tav>
                                        <p:tav tm="100000">
                                          <p:val>
                                            <p:strVal val="#ppt_w"/>
                                          </p:val>
                                        </p:tav>
                                      </p:tavLst>
                                    </p:anim>
                                    <p:anim calcmode="lin" valueType="num">
                                      <p:cBhvr additive="base">
                                        <p:cTn id="25" dur="500"/>
                                        <p:tgtEl>
                                          <p:spTgt spid="1368"/>
                                        </p:tgtEl>
                                        <p:attrNameLst>
                                          <p:attrName>ppt_h</p:attrName>
                                        </p:attrNameLst>
                                      </p:cBhvr>
                                      <p:tavLst>
                                        <p:tav tm="0">
                                          <p:val>
                                            <p:strVal val="0"/>
                                          </p:val>
                                        </p:tav>
                                        <p:tav tm="100000">
                                          <p:val>
                                            <p:strVal val="#ppt_h"/>
                                          </p:val>
                                        </p:tav>
                                      </p:tavLst>
                                    </p:anim>
                                  </p:childTnLst>
                                </p:cTn>
                              </p:par>
                              <p:par>
                                <p:cTn id="26" presetID="23" presetClass="entr" presetSubtype="16" fill="hold" nodeType="withEffect">
                                  <p:stCondLst>
                                    <p:cond delay="0"/>
                                  </p:stCondLst>
                                  <p:childTnLst>
                                    <p:set>
                                      <p:cBhvr>
                                        <p:cTn id="27" dur="1" fill="hold">
                                          <p:stCondLst>
                                            <p:cond delay="0"/>
                                          </p:stCondLst>
                                        </p:cTn>
                                        <p:tgtEl>
                                          <p:spTgt spid="1369"/>
                                        </p:tgtEl>
                                        <p:attrNameLst>
                                          <p:attrName>style.visibility</p:attrName>
                                        </p:attrNameLst>
                                      </p:cBhvr>
                                      <p:to>
                                        <p:strVal val="visible"/>
                                      </p:to>
                                    </p:set>
                                    <p:anim calcmode="lin" valueType="num">
                                      <p:cBhvr additive="base">
                                        <p:cTn id="28" dur="500"/>
                                        <p:tgtEl>
                                          <p:spTgt spid="1369"/>
                                        </p:tgtEl>
                                        <p:attrNameLst>
                                          <p:attrName>ppt_w</p:attrName>
                                        </p:attrNameLst>
                                      </p:cBhvr>
                                      <p:tavLst>
                                        <p:tav tm="0">
                                          <p:val>
                                            <p:strVal val="0"/>
                                          </p:val>
                                        </p:tav>
                                        <p:tav tm="100000">
                                          <p:val>
                                            <p:strVal val="#ppt_w"/>
                                          </p:val>
                                        </p:tav>
                                      </p:tavLst>
                                    </p:anim>
                                    <p:anim calcmode="lin" valueType="num">
                                      <p:cBhvr additive="base">
                                        <p:cTn id="29" dur="500"/>
                                        <p:tgtEl>
                                          <p:spTgt spid="1369"/>
                                        </p:tgtEl>
                                        <p:attrNameLst>
                                          <p:attrName>ppt_h</p:attrName>
                                        </p:attrNameLst>
                                      </p:cBhvr>
                                      <p:tavLst>
                                        <p:tav tm="0">
                                          <p:val>
                                            <p:strVal val="0"/>
                                          </p:val>
                                        </p:tav>
                                        <p:tav tm="100000">
                                          <p:val>
                                            <p:strVal val="#ppt_h"/>
                                          </p:val>
                                        </p:tav>
                                      </p:tavLst>
                                    </p:anim>
                                  </p:childTnLst>
                                </p:cTn>
                              </p:par>
                              <p:par>
                                <p:cTn id="30" presetID="23" presetClass="entr" presetSubtype="16" fill="hold" nodeType="withEffect">
                                  <p:stCondLst>
                                    <p:cond delay="0"/>
                                  </p:stCondLst>
                                  <p:childTnLst>
                                    <p:set>
                                      <p:cBhvr>
                                        <p:cTn id="31" dur="1" fill="hold">
                                          <p:stCondLst>
                                            <p:cond delay="0"/>
                                          </p:stCondLst>
                                        </p:cTn>
                                        <p:tgtEl>
                                          <p:spTgt spid="1370"/>
                                        </p:tgtEl>
                                        <p:attrNameLst>
                                          <p:attrName>style.visibility</p:attrName>
                                        </p:attrNameLst>
                                      </p:cBhvr>
                                      <p:to>
                                        <p:strVal val="visible"/>
                                      </p:to>
                                    </p:set>
                                    <p:anim calcmode="lin" valueType="num">
                                      <p:cBhvr additive="base">
                                        <p:cTn id="32" dur="500"/>
                                        <p:tgtEl>
                                          <p:spTgt spid="1370"/>
                                        </p:tgtEl>
                                        <p:attrNameLst>
                                          <p:attrName>ppt_w</p:attrName>
                                        </p:attrNameLst>
                                      </p:cBhvr>
                                      <p:tavLst>
                                        <p:tav tm="0">
                                          <p:val>
                                            <p:strVal val="0"/>
                                          </p:val>
                                        </p:tav>
                                        <p:tav tm="100000">
                                          <p:val>
                                            <p:strVal val="#ppt_w"/>
                                          </p:val>
                                        </p:tav>
                                      </p:tavLst>
                                    </p:anim>
                                    <p:anim calcmode="lin" valueType="num">
                                      <p:cBhvr additive="base">
                                        <p:cTn id="33" dur="500"/>
                                        <p:tgtEl>
                                          <p:spTgt spid="1370"/>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1371"/>
                                        </p:tgtEl>
                                        <p:attrNameLst>
                                          <p:attrName>style.visibility</p:attrName>
                                        </p:attrNameLst>
                                      </p:cBhvr>
                                      <p:to>
                                        <p:strVal val="visible"/>
                                      </p:to>
                                    </p:set>
                                    <p:anim calcmode="lin" valueType="num">
                                      <p:cBhvr additive="base">
                                        <p:cTn id="36" dur="500"/>
                                        <p:tgtEl>
                                          <p:spTgt spid="1371"/>
                                        </p:tgtEl>
                                        <p:attrNameLst>
                                          <p:attrName>ppt_w</p:attrName>
                                        </p:attrNameLst>
                                      </p:cBhvr>
                                      <p:tavLst>
                                        <p:tav tm="0">
                                          <p:val>
                                            <p:strVal val="0"/>
                                          </p:val>
                                        </p:tav>
                                        <p:tav tm="100000">
                                          <p:val>
                                            <p:strVal val="#ppt_w"/>
                                          </p:val>
                                        </p:tav>
                                      </p:tavLst>
                                    </p:anim>
                                    <p:anim calcmode="lin" valueType="num">
                                      <p:cBhvr additive="base">
                                        <p:cTn id="37" dur="500"/>
                                        <p:tgtEl>
                                          <p:spTgt spid="137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72"/>
        <p:cNvGrpSpPr/>
        <p:nvPr/>
      </p:nvGrpSpPr>
      <p:grpSpPr>
        <a:xfrm>
          <a:off x="0" y="0"/>
          <a:ext cx="0" cy="0"/>
          <a:chOff x="0" y="0"/>
          <a:chExt cx="0" cy="0"/>
        </a:xfrm>
      </p:grpSpPr>
      <p:grpSp>
        <p:nvGrpSpPr>
          <p:cNvPr id="1373" name="Google Shape;1373;p60"/>
          <p:cNvGrpSpPr/>
          <p:nvPr/>
        </p:nvGrpSpPr>
        <p:grpSpPr>
          <a:xfrm flipH="1">
            <a:off x="-776226" y="5101954"/>
            <a:ext cx="2514006" cy="2379057"/>
            <a:chOff x="2334550" y="3821100"/>
            <a:chExt cx="1037816" cy="982107"/>
          </a:xfrm>
        </p:grpSpPr>
        <p:sp>
          <p:nvSpPr>
            <p:cNvPr id="1374" name="Google Shape;1374;p60"/>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5" name="Google Shape;1375;p60"/>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6" name="Google Shape;1376;p60"/>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7" name="Google Shape;1377;p60"/>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8" name="Google Shape;1378;p60"/>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79" name="Google Shape;1379;p60"/>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0" name="Google Shape;1380;p60"/>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1" name="Google Shape;1381;p60"/>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1382" name="Google Shape;1382;p60"/>
          <p:cNvGrpSpPr/>
          <p:nvPr/>
        </p:nvGrpSpPr>
        <p:grpSpPr>
          <a:xfrm flipH="1">
            <a:off x="9864186" y="-1763397"/>
            <a:ext cx="2871985" cy="5753297"/>
            <a:chOff x="4607800" y="1290325"/>
            <a:chExt cx="523550" cy="1048800"/>
          </a:xfrm>
        </p:grpSpPr>
        <p:sp>
          <p:nvSpPr>
            <p:cNvPr id="1383" name="Google Shape;1383;p60"/>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4" name="Google Shape;1384;p60"/>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5" name="Google Shape;1385;p60"/>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6" name="Google Shape;1386;p60"/>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7" name="Google Shape;1387;p60"/>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8" name="Google Shape;1388;p60"/>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89" name="Google Shape;1389;p60"/>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0" name="Google Shape;1390;p60"/>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1" name="Google Shape;1391;p60"/>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2" name="Google Shape;1392;p60"/>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3" name="Google Shape;1393;p60"/>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4" name="Google Shape;1394;p60"/>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5" name="Google Shape;1395;p60"/>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6" name="Google Shape;1396;p60"/>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7" name="Google Shape;1397;p60"/>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8" name="Google Shape;1398;p60"/>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399" name="Google Shape;1399;p60"/>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0" name="Google Shape;1400;p60"/>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1" name="Google Shape;1401;p60"/>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2" name="Google Shape;1402;p60"/>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3" name="Google Shape;1403;p60"/>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4" name="Google Shape;1404;p60"/>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5" name="Google Shape;1405;p60"/>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6" name="Google Shape;1406;p60"/>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7" name="Google Shape;1407;p60"/>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8" name="Google Shape;1408;p60"/>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09" name="Google Shape;1409;p60"/>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0" name="Google Shape;1410;p60"/>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1" name="Google Shape;1411;p60"/>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2" name="Google Shape;1412;p60"/>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3" name="Google Shape;1413;p60"/>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4" name="Google Shape;1414;p60"/>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5" name="Google Shape;1415;p60"/>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6" name="Google Shape;1416;p60"/>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7" name="Google Shape;1417;p60"/>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8" name="Google Shape;1418;p60"/>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19" name="Google Shape;1419;p60"/>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0" name="Google Shape;1420;p60"/>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1" name="Google Shape;1421;p60"/>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2" name="Google Shape;1422;p60"/>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3" name="Google Shape;1423;p60"/>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4" name="Google Shape;1424;p60"/>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5" name="Google Shape;1425;p60"/>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6" name="Google Shape;1426;p60"/>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7" name="Google Shape;1427;p60"/>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8" name="Google Shape;1428;p60"/>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29" name="Google Shape;1429;p60"/>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0" name="Google Shape;1430;p60"/>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1" name="Google Shape;1431;p60"/>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2" name="Google Shape;1432;p60"/>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3" name="Google Shape;1433;p60"/>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4" name="Google Shape;1434;p60"/>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5" name="Google Shape;1435;p60"/>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6" name="Google Shape;1436;p60"/>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7" name="Google Shape;1437;p60"/>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8" name="Google Shape;1438;p60"/>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39" name="Google Shape;1439;p60"/>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0" name="Google Shape;1440;p60"/>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1" name="Google Shape;1441;p60"/>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2" name="Google Shape;1442;p60"/>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3" name="Google Shape;1443;p60"/>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4" name="Google Shape;1444;p60"/>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5" name="Google Shape;1445;p60"/>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6" name="Google Shape;1446;p60"/>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7" name="Google Shape;1447;p60"/>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8" name="Google Shape;1448;p60"/>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49" name="Google Shape;1449;p60"/>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0" name="Google Shape;1450;p60"/>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1" name="Google Shape;1451;p60"/>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2" name="Google Shape;1452;p60"/>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3" name="Google Shape;1453;p60"/>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4" name="Google Shape;1454;p60"/>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5" name="Google Shape;1455;p60"/>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6" name="Google Shape;1456;p60"/>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7" name="Google Shape;1457;p60"/>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8" name="Google Shape;1458;p60"/>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59" name="Google Shape;1459;p60"/>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0" name="Google Shape;1460;p60"/>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1" name="Google Shape;1461;p60"/>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2" name="Google Shape;1462;p60"/>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3" name="Google Shape;1463;p60"/>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4" name="Google Shape;1464;p60"/>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5" name="Google Shape;1465;p60"/>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6" name="Google Shape;1466;p60"/>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7" name="Google Shape;1467;p60"/>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8" name="Google Shape;1468;p60"/>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69" name="Google Shape;1469;p60"/>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0" name="Google Shape;1470;p60"/>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1" name="Google Shape;1471;p60"/>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2" name="Google Shape;1472;p60"/>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3" name="Google Shape;1473;p60"/>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4" name="Google Shape;1474;p60"/>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5" name="Google Shape;1475;p60"/>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6" name="Google Shape;1476;p60"/>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7" name="Google Shape;1477;p60"/>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8" name="Google Shape;1478;p60"/>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79" name="Google Shape;1479;p60"/>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0" name="Google Shape;1480;p60"/>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1" name="Google Shape;1481;p60"/>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2" name="Google Shape;1482;p60"/>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3" name="Google Shape;1483;p60"/>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4" name="Google Shape;1484;p60"/>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5" name="Google Shape;1485;p60"/>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6" name="Google Shape;1486;p60"/>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7" name="Google Shape;1487;p60"/>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8" name="Google Shape;1488;p60"/>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89" name="Google Shape;1489;p60"/>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0" name="Google Shape;1490;p60"/>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1" name="Google Shape;1491;p60"/>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2" name="Google Shape;1492;p60"/>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3" name="Google Shape;1493;p60"/>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4" name="Google Shape;1494;p60"/>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5" name="Google Shape;1495;p60"/>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6" name="Google Shape;1496;p60"/>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7" name="Google Shape;1497;p60"/>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8" name="Google Shape;1498;p60"/>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499" name="Google Shape;1499;p60"/>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0" name="Google Shape;1500;p60"/>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1" name="Google Shape;1501;p60"/>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2" name="Google Shape;1502;p60"/>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3" name="Google Shape;1503;p60"/>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4" name="Google Shape;1504;p60"/>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5" name="Google Shape;1505;p60"/>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6" name="Google Shape;1506;p60"/>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7" name="Google Shape;1507;p60"/>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8" name="Google Shape;1508;p60"/>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09" name="Google Shape;1509;p60"/>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0" name="Google Shape;1510;p60"/>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1" name="Google Shape;1511;p60"/>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2" name="Google Shape;1512;p60"/>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3" name="Google Shape;1513;p60"/>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4" name="Google Shape;1514;p60"/>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5" name="Google Shape;1515;p60"/>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6" name="Google Shape;1516;p60"/>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7" name="Google Shape;1517;p60"/>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8" name="Google Shape;1518;p60"/>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19" name="Google Shape;1519;p60"/>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0" name="Google Shape;1520;p60"/>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1" name="Google Shape;1521;p60"/>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2" name="Google Shape;1522;p60"/>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3" name="Google Shape;1523;p60"/>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4" name="Google Shape;1524;p60"/>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5" name="Google Shape;1525;p60"/>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6" name="Google Shape;1526;p60"/>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7" name="Google Shape;1527;p60"/>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1528" name="Google Shape;1528;p60"/>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29" name="Google Shape;1529;p60"/>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0" name="Google Shape;1530;p60"/>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1" name="Google Shape;1531;p60"/>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2" name="Google Shape;1532;p60"/>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533" name="Google Shape;1533;p60"/>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73"/>
                                        </p:tgtEl>
                                        <p:attrNameLst>
                                          <p:attrName>style.visibility</p:attrName>
                                        </p:attrNameLst>
                                      </p:cBhvr>
                                      <p:to>
                                        <p:strVal val="visible"/>
                                      </p:to>
                                    </p:set>
                                    <p:anim calcmode="lin" valueType="num">
                                      <p:cBhvr additive="base">
                                        <p:cTn id="7" dur="500"/>
                                        <p:tgtEl>
                                          <p:spTgt spid="1373"/>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382"/>
                                        </p:tgtEl>
                                        <p:attrNameLst>
                                          <p:attrName>style.visibility</p:attrName>
                                        </p:attrNameLst>
                                      </p:cBhvr>
                                      <p:to>
                                        <p:strVal val="visible"/>
                                      </p:to>
                                    </p:set>
                                    <p:anim calcmode="lin" valueType="num">
                                      <p:cBhvr additive="base">
                                        <p:cTn id="10" dur="500"/>
                                        <p:tgtEl>
                                          <p:spTgt spid="1382"/>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1528"/>
                                        </p:tgtEl>
                                        <p:attrNameLst>
                                          <p:attrName>style.visibility</p:attrName>
                                        </p:attrNameLst>
                                      </p:cBhvr>
                                      <p:to>
                                        <p:strVal val="visible"/>
                                      </p:to>
                                    </p:set>
                                    <p:anim calcmode="lin" valueType="num">
                                      <p:cBhvr additive="base">
                                        <p:cTn id="13" dur="500"/>
                                        <p:tgtEl>
                                          <p:spTgt spid="1528"/>
                                        </p:tgtEl>
                                        <p:attrNameLst>
                                          <p:attrName>ppt_w</p:attrName>
                                        </p:attrNameLst>
                                      </p:cBhvr>
                                      <p:tavLst>
                                        <p:tav tm="0">
                                          <p:val>
                                            <p:strVal val="0"/>
                                          </p:val>
                                        </p:tav>
                                        <p:tav tm="100000">
                                          <p:val>
                                            <p:strVal val="#ppt_w"/>
                                          </p:val>
                                        </p:tav>
                                      </p:tavLst>
                                    </p:anim>
                                    <p:anim calcmode="lin" valueType="num">
                                      <p:cBhvr additive="base">
                                        <p:cTn id="14" dur="500"/>
                                        <p:tgtEl>
                                          <p:spTgt spid="1528"/>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529"/>
                                        </p:tgtEl>
                                        <p:attrNameLst>
                                          <p:attrName>style.visibility</p:attrName>
                                        </p:attrNameLst>
                                      </p:cBhvr>
                                      <p:to>
                                        <p:strVal val="visible"/>
                                      </p:to>
                                    </p:set>
                                    <p:anim calcmode="lin" valueType="num">
                                      <p:cBhvr additive="base">
                                        <p:cTn id="17" dur="500"/>
                                        <p:tgtEl>
                                          <p:spTgt spid="1529"/>
                                        </p:tgtEl>
                                        <p:attrNameLst>
                                          <p:attrName>ppt_w</p:attrName>
                                        </p:attrNameLst>
                                      </p:cBhvr>
                                      <p:tavLst>
                                        <p:tav tm="0">
                                          <p:val>
                                            <p:strVal val="0"/>
                                          </p:val>
                                        </p:tav>
                                        <p:tav tm="100000">
                                          <p:val>
                                            <p:strVal val="#ppt_w"/>
                                          </p:val>
                                        </p:tav>
                                      </p:tavLst>
                                    </p:anim>
                                    <p:anim calcmode="lin" valueType="num">
                                      <p:cBhvr additive="base">
                                        <p:cTn id="18" dur="500"/>
                                        <p:tgtEl>
                                          <p:spTgt spid="1529"/>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530"/>
                                        </p:tgtEl>
                                        <p:attrNameLst>
                                          <p:attrName>style.visibility</p:attrName>
                                        </p:attrNameLst>
                                      </p:cBhvr>
                                      <p:to>
                                        <p:strVal val="visible"/>
                                      </p:to>
                                    </p:set>
                                    <p:anim calcmode="lin" valueType="num">
                                      <p:cBhvr additive="base">
                                        <p:cTn id="21" dur="500"/>
                                        <p:tgtEl>
                                          <p:spTgt spid="1530"/>
                                        </p:tgtEl>
                                        <p:attrNameLst>
                                          <p:attrName>ppt_w</p:attrName>
                                        </p:attrNameLst>
                                      </p:cBhvr>
                                      <p:tavLst>
                                        <p:tav tm="0">
                                          <p:val>
                                            <p:strVal val="0"/>
                                          </p:val>
                                        </p:tav>
                                        <p:tav tm="100000">
                                          <p:val>
                                            <p:strVal val="#ppt_w"/>
                                          </p:val>
                                        </p:tav>
                                      </p:tavLst>
                                    </p:anim>
                                    <p:anim calcmode="lin" valueType="num">
                                      <p:cBhvr additive="base">
                                        <p:cTn id="22" dur="500"/>
                                        <p:tgtEl>
                                          <p:spTgt spid="1530"/>
                                        </p:tgtEl>
                                        <p:attrNameLst>
                                          <p:attrName>ppt_h</p:attrName>
                                        </p:attrNameLst>
                                      </p:cBhvr>
                                      <p:tavLst>
                                        <p:tav tm="0">
                                          <p:val>
                                            <p:str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1531"/>
                                        </p:tgtEl>
                                        <p:attrNameLst>
                                          <p:attrName>style.visibility</p:attrName>
                                        </p:attrNameLst>
                                      </p:cBhvr>
                                      <p:to>
                                        <p:strVal val="visible"/>
                                      </p:to>
                                    </p:set>
                                    <p:anim calcmode="lin" valueType="num">
                                      <p:cBhvr additive="base">
                                        <p:cTn id="25" dur="500"/>
                                        <p:tgtEl>
                                          <p:spTgt spid="1531"/>
                                        </p:tgtEl>
                                        <p:attrNameLst>
                                          <p:attrName>ppt_w</p:attrName>
                                        </p:attrNameLst>
                                      </p:cBhvr>
                                      <p:tavLst>
                                        <p:tav tm="0">
                                          <p:val>
                                            <p:strVal val="0"/>
                                          </p:val>
                                        </p:tav>
                                        <p:tav tm="100000">
                                          <p:val>
                                            <p:strVal val="#ppt_w"/>
                                          </p:val>
                                        </p:tav>
                                      </p:tavLst>
                                    </p:anim>
                                    <p:anim calcmode="lin" valueType="num">
                                      <p:cBhvr additive="base">
                                        <p:cTn id="26" dur="500"/>
                                        <p:tgtEl>
                                          <p:spTgt spid="1531"/>
                                        </p:tgtEl>
                                        <p:attrNameLst>
                                          <p:attrName>ppt_h</p:attrName>
                                        </p:attrNameLst>
                                      </p:cBhvr>
                                      <p:tavLst>
                                        <p:tav tm="0">
                                          <p:val>
                                            <p:strVal val="0"/>
                                          </p:val>
                                        </p:tav>
                                        <p:tav tm="100000">
                                          <p:val>
                                            <p:strVal val="#ppt_h"/>
                                          </p:val>
                                        </p:tav>
                                      </p:tavLst>
                                    </p:anim>
                                  </p:childTnLst>
                                </p:cTn>
                              </p:par>
                              <p:par>
                                <p:cTn id="27" presetID="23" presetClass="entr" presetSubtype="16" fill="hold" nodeType="withEffect">
                                  <p:stCondLst>
                                    <p:cond delay="0"/>
                                  </p:stCondLst>
                                  <p:childTnLst>
                                    <p:set>
                                      <p:cBhvr>
                                        <p:cTn id="28" dur="1" fill="hold">
                                          <p:stCondLst>
                                            <p:cond delay="0"/>
                                          </p:stCondLst>
                                        </p:cTn>
                                        <p:tgtEl>
                                          <p:spTgt spid="1532"/>
                                        </p:tgtEl>
                                        <p:attrNameLst>
                                          <p:attrName>style.visibility</p:attrName>
                                        </p:attrNameLst>
                                      </p:cBhvr>
                                      <p:to>
                                        <p:strVal val="visible"/>
                                      </p:to>
                                    </p:set>
                                    <p:anim calcmode="lin" valueType="num">
                                      <p:cBhvr additive="base">
                                        <p:cTn id="29" dur="500"/>
                                        <p:tgtEl>
                                          <p:spTgt spid="1532"/>
                                        </p:tgtEl>
                                        <p:attrNameLst>
                                          <p:attrName>ppt_w</p:attrName>
                                        </p:attrNameLst>
                                      </p:cBhvr>
                                      <p:tavLst>
                                        <p:tav tm="0">
                                          <p:val>
                                            <p:strVal val="0"/>
                                          </p:val>
                                        </p:tav>
                                        <p:tav tm="100000">
                                          <p:val>
                                            <p:strVal val="#ppt_w"/>
                                          </p:val>
                                        </p:tav>
                                      </p:tavLst>
                                    </p:anim>
                                    <p:anim calcmode="lin" valueType="num">
                                      <p:cBhvr additive="base">
                                        <p:cTn id="30" dur="500"/>
                                        <p:tgtEl>
                                          <p:spTgt spid="1532"/>
                                        </p:tgtEl>
                                        <p:attrNameLst>
                                          <p:attrName>ppt_h</p:attrName>
                                        </p:attrNameLst>
                                      </p:cBhvr>
                                      <p:tavLst>
                                        <p:tav tm="0">
                                          <p:val>
                                            <p:str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533"/>
                                        </p:tgtEl>
                                        <p:attrNameLst>
                                          <p:attrName>style.visibility</p:attrName>
                                        </p:attrNameLst>
                                      </p:cBhvr>
                                      <p:to>
                                        <p:strVal val="visible"/>
                                      </p:to>
                                    </p:set>
                                    <p:anim calcmode="lin" valueType="num">
                                      <p:cBhvr additive="base">
                                        <p:cTn id="33" dur="500"/>
                                        <p:tgtEl>
                                          <p:spTgt spid="1533"/>
                                        </p:tgtEl>
                                        <p:attrNameLst>
                                          <p:attrName>ppt_w</p:attrName>
                                        </p:attrNameLst>
                                      </p:cBhvr>
                                      <p:tavLst>
                                        <p:tav tm="0">
                                          <p:val>
                                            <p:strVal val="0"/>
                                          </p:val>
                                        </p:tav>
                                        <p:tav tm="100000">
                                          <p:val>
                                            <p:strVal val="#ppt_w"/>
                                          </p:val>
                                        </p:tav>
                                      </p:tavLst>
                                    </p:anim>
                                    <p:anim calcmode="lin" valueType="num">
                                      <p:cBhvr additive="base">
                                        <p:cTn id="34" dur="500"/>
                                        <p:tgtEl>
                                          <p:spTgt spid="153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42"/>
        <p:cNvGrpSpPr/>
        <p:nvPr/>
      </p:nvGrpSpPr>
      <p:grpSpPr>
        <a:xfrm>
          <a:off x="0" y="0"/>
          <a:ext cx="0" cy="0"/>
          <a:chOff x="0" y="0"/>
          <a:chExt cx="0" cy="0"/>
        </a:xfrm>
      </p:grpSpPr>
      <p:grpSp>
        <p:nvGrpSpPr>
          <p:cNvPr id="1543" name="Google Shape;1543;p39"/>
          <p:cNvGrpSpPr/>
          <p:nvPr/>
        </p:nvGrpSpPr>
        <p:grpSpPr>
          <a:xfrm>
            <a:off x="-196724" y="2601970"/>
            <a:ext cx="2871985" cy="5753297"/>
            <a:chOff x="4607800" y="1290325"/>
            <a:chExt cx="523550" cy="1048800"/>
          </a:xfrm>
        </p:grpSpPr>
        <p:sp>
          <p:nvSpPr>
            <p:cNvPr id="1544" name="Google Shape;1544;p39"/>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5" name="Google Shape;1545;p39"/>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6" name="Google Shape;1546;p39"/>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7" name="Google Shape;1547;p39"/>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8" name="Google Shape;1548;p39"/>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49" name="Google Shape;1549;p39"/>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0" name="Google Shape;1550;p39"/>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1" name="Google Shape;1551;p39"/>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2" name="Google Shape;1552;p39"/>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3" name="Google Shape;1553;p39"/>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4" name="Google Shape;1554;p39"/>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5" name="Google Shape;1555;p39"/>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6" name="Google Shape;1556;p39"/>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7" name="Google Shape;1557;p39"/>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8" name="Google Shape;1558;p39"/>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59" name="Google Shape;1559;p39"/>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0" name="Google Shape;1560;p39"/>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1" name="Google Shape;1561;p39"/>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2" name="Google Shape;1562;p39"/>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3" name="Google Shape;1563;p39"/>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4" name="Google Shape;1564;p39"/>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5" name="Google Shape;1565;p39"/>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6" name="Google Shape;1566;p39"/>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7" name="Google Shape;1567;p39"/>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8" name="Google Shape;1568;p39"/>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69" name="Google Shape;1569;p39"/>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0" name="Google Shape;1570;p39"/>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1" name="Google Shape;1571;p39"/>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2" name="Google Shape;1572;p39"/>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3" name="Google Shape;1573;p39"/>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4" name="Google Shape;1574;p39"/>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5" name="Google Shape;1575;p39"/>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6" name="Google Shape;1576;p39"/>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7" name="Google Shape;1577;p39"/>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8" name="Google Shape;1578;p39"/>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79" name="Google Shape;1579;p39"/>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0" name="Google Shape;1580;p39"/>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1" name="Google Shape;1581;p39"/>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2" name="Google Shape;1582;p39"/>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3" name="Google Shape;1583;p39"/>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4" name="Google Shape;1584;p39"/>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5" name="Google Shape;1585;p39"/>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6" name="Google Shape;1586;p39"/>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7" name="Google Shape;1587;p39"/>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8" name="Google Shape;1588;p39"/>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89" name="Google Shape;1589;p39"/>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0" name="Google Shape;1590;p39"/>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1" name="Google Shape;1591;p39"/>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2" name="Google Shape;1592;p39"/>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3" name="Google Shape;1593;p39"/>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4" name="Google Shape;1594;p39"/>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5" name="Google Shape;1595;p39"/>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6" name="Google Shape;1596;p39"/>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7" name="Google Shape;1597;p39"/>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8" name="Google Shape;1598;p39"/>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599" name="Google Shape;1599;p39"/>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0" name="Google Shape;1600;p39"/>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1" name="Google Shape;1601;p39"/>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2" name="Google Shape;1602;p39"/>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3" name="Google Shape;1603;p39"/>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4" name="Google Shape;1604;p39"/>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5" name="Google Shape;1605;p39"/>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6" name="Google Shape;1606;p39"/>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7" name="Google Shape;1607;p39"/>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8" name="Google Shape;1608;p39"/>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09" name="Google Shape;1609;p39"/>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0" name="Google Shape;1610;p39"/>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1" name="Google Shape;1611;p39"/>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2" name="Google Shape;1612;p39"/>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3" name="Google Shape;1613;p39"/>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4" name="Google Shape;1614;p39"/>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5" name="Google Shape;1615;p39"/>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6" name="Google Shape;1616;p39"/>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7" name="Google Shape;1617;p39"/>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8" name="Google Shape;1618;p39"/>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19" name="Google Shape;1619;p39"/>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0" name="Google Shape;1620;p39"/>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1" name="Google Shape;1621;p39"/>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2" name="Google Shape;1622;p39"/>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3" name="Google Shape;1623;p39"/>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4" name="Google Shape;1624;p39"/>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5" name="Google Shape;1625;p39"/>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6" name="Google Shape;1626;p39"/>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7" name="Google Shape;1627;p39"/>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8" name="Google Shape;1628;p39"/>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29" name="Google Shape;1629;p39"/>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0" name="Google Shape;1630;p39"/>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1" name="Google Shape;1631;p39"/>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2" name="Google Shape;1632;p39"/>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3" name="Google Shape;1633;p39"/>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4" name="Google Shape;1634;p39"/>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5" name="Google Shape;1635;p39"/>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6" name="Google Shape;1636;p39"/>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7" name="Google Shape;1637;p39"/>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8" name="Google Shape;1638;p39"/>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39" name="Google Shape;1639;p39"/>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0" name="Google Shape;1640;p39"/>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1" name="Google Shape;1641;p39"/>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2" name="Google Shape;1642;p39"/>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3" name="Google Shape;1643;p39"/>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4" name="Google Shape;1644;p39"/>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5" name="Google Shape;1645;p39"/>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6" name="Google Shape;1646;p39"/>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7" name="Google Shape;1647;p39"/>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8" name="Google Shape;1648;p39"/>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49" name="Google Shape;1649;p39"/>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0" name="Google Shape;1650;p39"/>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1" name="Google Shape;1651;p39"/>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2" name="Google Shape;1652;p39"/>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3" name="Google Shape;1653;p39"/>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4" name="Google Shape;1654;p39"/>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5" name="Google Shape;1655;p39"/>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6" name="Google Shape;1656;p39"/>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7" name="Google Shape;1657;p39"/>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8" name="Google Shape;1658;p39"/>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59" name="Google Shape;1659;p39"/>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0" name="Google Shape;1660;p39"/>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1" name="Google Shape;1661;p39"/>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2" name="Google Shape;1662;p39"/>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3" name="Google Shape;1663;p39"/>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4" name="Google Shape;1664;p39"/>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5" name="Google Shape;1665;p39"/>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6" name="Google Shape;1666;p39"/>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7" name="Google Shape;1667;p39"/>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8" name="Google Shape;1668;p39"/>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69" name="Google Shape;1669;p39"/>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0" name="Google Shape;1670;p39"/>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1" name="Google Shape;1671;p39"/>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2" name="Google Shape;1672;p39"/>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3" name="Google Shape;1673;p39"/>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4" name="Google Shape;1674;p39"/>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5" name="Google Shape;1675;p39"/>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6" name="Google Shape;1676;p39"/>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7" name="Google Shape;1677;p39"/>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8" name="Google Shape;1678;p39"/>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79" name="Google Shape;1679;p39"/>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0" name="Google Shape;1680;p39"/>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1" name="Google Shape;1681;p39"/>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2" name="Google Shape;1682;p39"/>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3" name="Google Shape;1683;p39"/>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4" name="Google Shape;1684;p39"/>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5" name="Google Shape;1685;p39"/>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6" name="Google Shape;1686;p39"/>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7" name="Google Shape;1687;p39"/>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88" name="Google Shape;1688;p39"/>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1689" name="Google Shape;1689;p39"/>
          <p:cNvGrpSpPr/>
          <p:nvPr/>
        </p:nvGrpSpPr>
        <p:grpSpPr>
          <a:xfrm>
            <a:off x="10413885" y="2726118"/>
            <a:ext cx="2306361" cy="2345373"/>
            <a:chOff x="5436250" y="1181600"/>
            <a:chExt cx="611875" cy="622225"/>
          </a:xfrm>
        </p:grpSpPr>
        <p:sp>
          <p:nvSpPr>
            <p:cNvPr id="1690" name="Google Shape;1690;p39"/>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1" name="Google Shape;1691;p39"/>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2" name="Google Shape;1692;p39"/>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3" name="Google Shape;1693;p39"/>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4" name="Google Shape;1694;p39"/>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5" name="Google Shape;1695;p39"/>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6" name="Google Shape;1696;p39"/>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7" name="Google Shape;1697;p39"/>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8" name="Google Shape;1698;p39"/>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699" name="Google Shape;1699;p39"/>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0" name="Google Shape;1700;p39"/>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1" name="Google Shape;1701;p39"/>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2" name="Google Shape;1702;p39"/>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3" name="Google Shape;1703;p39"/>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4" name="Google Shape;1704;p39"/>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5" name="Google Shape;1705;p39"/>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6" name="Google Shape;1706;p39"/>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7" name="Google Shape;1707;p39"/>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8" name="Google Shape;1708;p39"/>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09" name="Google Shape;1709;p39"/>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0" name="Google Shape;1710;p39"/>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1" name="Google Shape;1711;p39"/>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2" name="Google Shape;1712;p39"/>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3" name="Google Shape;1713;p39"/>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4" name="Google Shape;1714;p39"/>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5" name="Google Shape;1715;p39"/>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6" name="Google Shape;1716;p39"/>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7" name="Google Shape;1717;p39"/>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8" name="Google Shape;1718;p39"/>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19" name="Google Shape;1719;p39"/>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0" name="Google Shape;1720;p39"/>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1" name="Google Shape;1721;p39"/>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2" name="Google Shape;1722;p39"/>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3" name="Google Shape;1723;p39"/>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4" name="Google Shape;1724;p39"/>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5" name="Google Shape;1725;p39"/>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6" name="Google Shape;1726;p39"/>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7" name="Google Shape;1727;p39"/>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8" name="Google Shape;1728;p39"/>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29" name="Google Shape;1729;p39"/>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0" name="Google Shape;1730;p39"/>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1" name="Google Shape;1731;p39"/>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2" name="Google Shape;1732;p39"/>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3" name="Google Shape;1733;p39"/>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4" name="Google Shape;1734;p39"/>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5" name="Google Shape;1735;p39"/>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6" name="Google Shape;1736;p39"/>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7" name="Google Shape;1737;p39"/>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8" name="Google Shape;1738;p39"/>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39" name="Google Shape;1739;p39"/>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0" name="Google Shape;1740;p39"/>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1" name="Google Shape;1741;p39"/>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2" name="Google Shape;1742;p39"/>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3" name="Google Shape;1743;p39"/>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4" name="Google Shape;1744;p39"/>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5" name="Google Shape;1745;p39"/>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6" name="Google Shape;1746;p39"/>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7" name="Google Shape;1747;p39"/>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8" name="Google Shape;1748;p39"/>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49" name="Google Shape;1749;p39"/>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0" name="Google Shape;1750;p39"/>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1" name="Google Shape;1751;p39"/>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2" name="Google Shape;1752;p39"/>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3" name="Google Shape;1753;p39"/>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4" name="Google Shape;1754;p39"/>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5" name="Google Shape;1755;p39"/>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6" name="Google Shape;1756;p39"/>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7" name="Google Shape;1757;p39"/>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8" name="Google Shape;1758;p39"/>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59" name="Google Shape;1759;p39"/>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0" name="Google Shape;1760;p39"/>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1" name="Google Shape;1761;p39"/>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2" name="Google Shape;1762;p39"/>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3" name="Google Shape;1763;p39"/>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4" name="Google Shape;1764;p39"/>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5" name="Google Shape;1765;p39"/>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6" name="Google Shape;1766;p39"/>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7" name="Google Shape;1767;p39"/>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8" name="Google Shape;1768;p39"/>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69" name="Google Shape;1769;p39"/>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0" name="Google Shape;1770;p39"/>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1" name="Google Shape;1771;p39"/>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2" name="Google Shape;1772;p39"/>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3" name="Google Shape;1773;p39"/>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4" name="Google Shape;1774;p39"/>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5" name="Google Shape;1775;p39"/>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6" name="Google Shape;1776;p39"/>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7" name="Google Shape;1777;p39"/>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8" name="Google Shape;1778;p39"/>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79" name="Google Shape;1779;p39"/>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0" name="Google Shape;1780;p39"/>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1" name="Google Shape;1781;p39"/>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2" name="Google Shape;1782;p39"/>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3" name="Google Shape;1783;p39"/>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1784" name="Google Shape;1784;p39"/>
          <p:cNvGrpSpPr/>
          <p:nvPr/>
        </p:nvGrpSpPr>
        <p:grpSpPr>
          <a:xfrm>
            <a:off x="-65593" y="-305542"/>
            <a:ext cx="2820647" cy="2669237"/>
            <a:chOff x="2334550" y="3821100"/>
            <a:chExt cx="1037816" cy="982107"/>
          </a:xfrm>
        </p:grpSpPr>
        <p:sp>
          <p:nvSpPr>
            <p:cNvPr id="1785" name="Google Shape;1785;p39"/>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6" name="Google Shape;1786;p39"/>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7" name="Google Shape;1787;p39"/>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8" name="Google Shape;1788;p39"/>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89" name="Google Shape;1789;p39"/>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0" name="Google Shape;1790;p39"/>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1" name="Google Shape;1791;p39"/>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2" name="Google Shape;1792;p39"/>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1793" name="Google Shape;1793;p39"/>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4" name="Google Shape;1794;p39"/>
          <p:cNvSpPr/>
          <p:nvPr/>
        </p:nvSpPr>
        <p:spPr>
          <a:xfrm>
            <a:off x="4491197"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5" name="Google Shape;1795;p39"/>
          <p:cNvSpPr/>
          <p:nvPr/>
        </p:nvSpPr>
        <p:spPr>
          <a:xfrm>
            <a:off x="4491153"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6" name="Google Shape;1796;p39"/>
          <p:cNvSpPr/>
          <p:nvPr/>
        </p:nvSpPr>
        <p:spPr>
          <a:xfrm>
            <a:off x="4289545" y="499333"/>
            <a:ext cx="6916400" cy="5603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7" name="Google Shape;1797;p39"/>
          <p:cNvSpPr/>
          <p:nvPr/>
        </p:nvSpPr>
        <p:spPr>
          <a:xfrm>
            <a:off x="4289500" y="499333"/>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8" name="Google Shape;1798;p39"/>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799" name="Google Shape;1799;p39"/>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0" name="Google Shape;1800;p39"/>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1" name="Google Shape;1801;p39"/>
          <p:cNvSpPr/>
          <p:nvPr/>
        </p:nvSpPr>
        <p:spPr>
          <a:xfrm>
            <a:off x="879463" y="1975915"/>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2" name="Google Shape;1802;p39"/>
          <p:cNvSpPr/>
          <p:nvPr/>
        </p:nvSpPr>
        <p:spPr>
          <a:xfrm>
            <a:off x="699700" y="1786485"/>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3" name="Google Shape;1803;p39"/>
          <p:cNvSpPr/>
          <p:nvPr/>
        </p:nvSpPr>
        <p:spPr>
          <a:xfrm>
            <a:off x="699667" y="178648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4" name="Google Shape;1804;p39"/>
          <p:cNvSpPr/>
          <p:nvPr/>
        </p:nvSpPr>
        <p:spPr>
          <a:xfrm>
            <a:off x="4289500"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05" name="Google Shape;1805;p39"/>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1806" name="Google Shape;1806;p39"/>
          <p:cNvSpPr txBox="1">
            <a:spLocks noGrp="1"/>
          </p:cNvSpPr>
          <p:nvPr>
            <p:ph type="title" idx="2"/>
          </p:nvPr>
        </p:nvSpPr>
        <p:spPr>
          <a:xfrm>
            <a:off x="695867" y="2120000"/>
            <a:ext cx="4524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1807" name="Google Shape;1807;p39"/>
          <p:cNvSpPr txBox="1">
            <a:spLocks noGrp="1"/>
          </p:cNvSpPr>
          <p:nvPr>
            <p:ph type="subTitle" idx="1"/>
          </p:nvPr>
        </p:nvSpPr>
        <p:spPr>
          <a:xfrm>
            <a:off x="6030000" y="3594700"/>
            <a:ext cx="4437600" cy="62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784"/>
                                        </p:tgtEl>
                                        <p:attrNameLst>
                                          <p:attrName>style.visibility</p:attrName>
                                        </p:attrNameLst>
                                      </p:cBhvr>
                                      <p:to>
                                        <p:strVal val="visible"/>
                                      </p:to>
                                    </p:set>
                                    <p:anim calcmode="lin" valueType="num">
                                      <p:cBhvr additive="base">
                                        <p:cTn id="7" dur="500"/>
                                        <p:tgtEl>
                                          <p:spTgt spid="178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543"/>
                                        </p:tgtEl>
                                        <p:attrNameLst>
                                          <p:attrName>style.visibility</p:attrName>
                                        </p:attrNameLst>
                                      </p:cBhvr>
                                      <p:to>
                                        <p:strVal val="visible"/>
                                      </p:to>
                                    </p:set>
                                    <p:anim calcmode="lin" valueType="num">
                                      <p:cBhvr additive="base">
                                        <p:cTn id="10" dur="500"/>
                                        <p:tgtEl>
                                          <p:spTgt spid="1543"/>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1801"/>
                                        </p:tgtEl>
                                        <p:attrNameLst>
                                          <p:attrName>style.visibility</p:attrName>
                                        </p:attrNameLst>
                                      </p:cBhvr>
                                      <p:to>
                                        <p:strVal val="visible"/>
                                      </p:to>
                                    </p:set>
                                    <p:anim calcmode="lin" valueType="num">
                                      <p:cBhvr additive="base">
                                        <p:cTn id="13" dur="500"/>
                                        <p:tgtEl>
                                          <p:spTgt spid="1801"/>
                                        </p:tgtEl>
                                        <p:attrNameLst>
                                          <p:attrName>ppt_w</p:attrName>
                                        </p:attrNameLst>
                                      </p:cBhvr>
                                      <p:tavLst>
                                        <p:tav tm="0">
                                          <p:val>
                                            <p:strVal val="0"/>
                                          </p:val>
                                        </p:tav>
                                        <p:tav tm="100000">
                                          <p:val>
                                            <p:strVal val="#ppt_w"/>
                                          </p:val>
                                        </p:tav>
                                      </p:tavLst>
                                    </p:anim>
                                    <p:anim calcmode="lin" valueType="num">
                                      <p:cBhvr additive="base">
                                        <p:cTn id="14" dur="500"/>
                                        <p:tgtEl>
                                          <p:spTgt spid="1801"/>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1802"/>
                                        </p:tgtEl>
                                        <p:attrNameLst>
                                          <p:attrName>style.visibility</p:attrName>
                                        </p:attrNameLst>
                                      </p:cBhvr>
                                      <p:to>
                                        <p:strVal val="visible"/>
                                      </p:to>
                                    </p:set>
                                    <p:anim calcmode="lin" valueType="num">
                                      <p:cBhvr additive="base">
                                        <p:cTn id="17" dur="500"/>
                                        <p:tgtEl>
                                          <p:spTgt spid="1802"/>
                                        </p:tgtEl>
                                        <p:attrNameLst>
                                          <p:attrName>ppt_w</p:attrName>
                                        </p:attrNameLst>
                                      </p:cBhvr>
                                      <p:tavLst>
                                        <p:tav tm="0">
                                          <p:val>
                                            <p:strVal val="0"/>
                                          </p:val>
                                        </p:tav>
                                        <p:tav tm="100000">
                                          <p:val>
                                            <p:strVal val="#ppt_w"/>
                                          </p:val>
                                        </p:tav>
                                      </p:tavLst>
                                    </p:anim>
                                    <p:anim calcmode="lin" valueType="num">
                                      <p:cBhvr additive="base">
                                        <p:cTn id="18" dur="500"/>
                                        <p:tgtEl>
                                          <p:spTgt spid="1802"/>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803"/>
                                        </p:tgtEl>
                                        <p:attrNameLst>
                                          <p:attrName>style.visibility</p:attrName>
                                        </p:attrNameLst>
                                      </p:cBhvr>
                                      <p:to>
                                        <p:strVal val="visible"/>
                                      </p:to>
                                    </p:set>
                                    <p:anim calcmode="lin" valueType="num">
                                      <p:cBhvr additive="base">
                                        <p:cTn id="21" dur="500"/>
                                        <p:tgtEl>
                                          <p:spTgt spid="1803"/>
                                        </p:tgtEl>
                                        <p:attrNameLst>
                                          <p:attrName>ppt_w</p:attrName>
                                        </p:attrNameLst>
                                      </p:cBhvr>
                                      <p:tavLst>
                                        <p:tav tm="0">
                                          <p:val>
                                            <p:strVal val="0"/>
                                          </p:val>
                                        </p:tav>
                                        <p:tav tm="100000">
                                          <p:val>
                                            <p:strVal val="#ppt_w"/>
                                          </p:val>
                                        </p:tav>
                                      </p:tavLst>
                                    </p:anim>
                                    <p:anim calcmode="lin" valueType="num">
                                      <p:cBhvr additive="base">
                                        <p:cTn id="22" dur="500"/>
                                        <p:tgtEl>
                                          <p:spTgt spid="1803"/>
                                        </p:tgtEl>
                                        <p:attrNameLst>
                                          <p:attrName>ppt_h</p:attrName>
                                        </p:attrNameLst>
                                      </p:cBhvr>
                                      <p:tavLst>
                                        <p:tav tm="0">
                                          <p:val>
                                            <p:str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1804"/>
                                        </p:tgtEl>
                                        <p:attrNameLst>
                                          <p:attrName>style.visibility</p:attrName>
                                        </p:attrNameLst>
                                      </p:cBhvr>
                                      <p:to>
                                        <p:strVal val="visible"/>
                                      </p:to>
                                    </p:set>
                                    <p:animEffect transition="in" filter="fade">
                                      <p:cBhvr>
                                        <p:cTn id="25" dur="2000"/>
                                        <p:tgtEl>
                                          <p:spTgt spid="1804"/>
                                        </p:tgtEl>
                                      </p:cBhvr>
                                    </p:animEffect>
                                  </p:childTnLst>
                                </p:cTn>
                              </p:par>
                              <p:par>
                                <p:cTn id="26" presetID="23" presetClass="entr" presetSubtype="16" fill="hold" nodeType="withEffect">
                                  <p:stCondLst>
                                    <p:cond delay="0"/>
                                  </p:stCondLst>
                                  <p:childTnLst>
                                    <p:set>
                                      <p:cBhvr>
                                        <p:cTn id="27" dur="1" fill="hold">
                                          <p:stCondLst>
                                            <p:cond delay="0"/>
                                          </p:stCondLst>
                                        </p:cTn>
                                        <p:tgtEl>
                                          <p:spTgt spid="1806"/>
                                        </p:tgtEl>
                                        <p:attrNameLst>
                                          <p:attrName>style.visibility</p:attrName>
                                        </p:attrNameLst>
                                      </p:cBhvr>
                                      <p:to>
                                        <p:strVal val="visible"/>
                                      </p:to>
                                    </p:set>
                                    <p:anim calcmode="lin" valueType="num">
                                      <p:cBhvr additive="base">
                                        <p:cTn id="28" dur="500"/>
                                        <p:tgtEl>
                                          <p:spTgt spid="1806"/>
                                        </p:tgtEl>
                                        <p:attrNameLst>
                                          <p:attrName>ppt_w</p:attrName>
                                        </p:attrNameLst>
                                      </p:cBhvr>
                                      <p:tavLst>
                                        <p:tav tm="0">
                                          <p:val>
                                            <p:strVal val="0"/>
                                          </p:val>
                                        </p:tav>
                                        <p:tav tm="100000">
                                          <p:val>
                                            <p:strVal val="#ppt_w"/>
                                          </p:val>
                                        </p:tav>
                                      </p:tavLst>
                                    </p:anim>
                                    <p:anim calcmode="lin" valueType="num">
                                      <p:cBhvr additive="base">
                                        <p:cTn id="29" dur="500"/>
                                        <p:tgtEl>
                                          <p:spTgt spid="1806"/>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1793"/>
                                        </p:tgtEl>
                                        <p:attrNameLst>
                                          <p:attrName>style.visibility</p:attrName>
                                        </p:attrNameLst>
                                      </p:cBhvr>
                                      <p:to>
                                        <p:strVal val="visible"/>
                                      </p:to>
                                    </p:set>
                                    <p:animEffect transition="in" filter="fade">
                                      <p:cBhvr>
                                        <p:cTn id="32" dur="2000"/>
                                        <p:tgtEl>
                                          <p:spTgt spid="1793"/>
                                        </p:tgtEl>
                                      </p:cBhvr>
                                    </p:animEffect>
                                  </p:childTnLst>
                                </p:cTn>
                              </p:par>
                              <p:par>
                                <p:cTn id="33" presetID="10" presetClass="entr" presetSubtype="0" fill="hold" nodeType="withEffect">
                                  <p:stCondLst>
                                    <p:cond delay="0"/>
                                  </p:stCondLst>
                                  <p:childTnLst>
                                    <p:set>
                                      <p:cBhvr>
                                        <p:cTn id="34" dur="1" fill="hold">
                                          <p:stCondLst>
                                            <p:cond delay="0"/>
                                          </p:stCondLst>
                                        </p:cTn>
                                        <p:tgtEl>
                                          <p:spTgt spid="1794"/>
                                        </p:tgtEl>
                                        <p:attrNameLst>
                                          <p:attrName>style.visibility</p:attrName>
                                        </p:attrNameLst>
                                      </p:cBhvr>
                                      <p:to>
                                        <p:strVal val="visible"/>
                                      </p:to>
                                    </p:set>
                                    <p:animEffect transition="in" filter="fade">
                                      <p:cBhvr>
                                        <p:cTn id="35" dur="2000"/>
                                        <p:tgtEl>
                                          <p:spTgt spid="1794"/>
                                        </p:tgtEl>
                                      </p:cBhvr>
                                    </p:animEffect>
                                  </p:childTnLst>
                                </p:cTn>
                              </p:par>
                              <p:par>
                                <p:cTn id="36" presetID="10" presetClass="entr" presetSubtype="0" fill="hold" nodeType="withEffect">
                                  <p:stCondLst>
                                    <p:cond delay="0"/>
                                  </p:stCondLst>
                                  <p:childTnLst>
                                    <p:set>
                                      <p:cBhvr>
                                        <p:cTn id="37" dur="1" fill="hold">
                                          <p:stCondLst>
                                            <p:cond delay="0"/>
                                          </p:stCondLst>
                                        </p:cTn>
                                        <p:tgtEl>
                                          <p:spTgt spid="1795"/>
                                        </p:tgtEl>
                                        <p:attrNameLst>
                                          <p:attrName>style.visibility</p:attrName>
                                        </p:attrNameLst>
                                      </p:cBhvr>
                                      <p:to>
                                        <p:strVal val="visible"/>
                                      </p:to>
                                    </p:set>
                                    <p:animEffect transition="in" filter="fade">
                                      <p:cBhvr>
                                        <p:cTn id="38" dur="2000"/>
                                        <p:tgtEl>
                                          <p:spTgt spid="1795"/>
                                        </p:tgtEl>
                                      </p:cBhvr>
                                    </p:animEffect>
                                  </p:childTnLst>
                                </p:cTn>
                              </p:par>
                              <p:par>
                                <p:cTn id="39" presetID="10" presetClass="entr" presetSubtype="0" fill="hold" nodeType="withEffect">
                                  <p:stCondLst>
                                    <p:cond delay="0"/>
                                  </p:stCondLst>
                                  <p:childTnLst>
                                    <p:set>
                                      <p:cBhvr>
                                        <p:cTn id="40" dur="1" fill="hold">
                                          <p:stCondLst>
                                            <p:cond delay="0"/>
                                          </p:stCondLst>
                                        </p:cTn>
                                        <p:tgtEl>
                                          <p:spTgt spid="1796"/>
                                        </p:tgtEl>
                                        <p:attrNameLst>
                                          <p:attrName>style.visibility</p:attrName>
                                        </p:attrNameLst>
                                      </p:cBhvr>
                                      <p:to>
                                        <p:strVal val="visible"/>
                                      </p:to>
                                    </p:set>
                                    <p:animEffect transition="in" filter="fade">
                                      <p:cBhvr>
                                        <p:cTn id="41" dur="2000"/>
                                        <p:tgtEl>
                                          <p:spTgt spid="1796"/>
                                        </p:tgtEl>
                                      </p:cBhvr>
                                    </p:animEffect>
                                  </p:childTnLst>
                                </p:cTn>
                              </p:par>
                              <p:par>
                                <p:cTn id="42" presetID="10" presetClass="entr" presetSubtype="0" fill="hold" nodeType="withEffect">
                                  <p:stCondLst>
                                    <p:cond delay="0"/>
                                  </p:stCondLst>
                                  <p:childTnLst>
                                    <p:set>
                                      <p:cBhvr>
                                        <p:cTn id="43" dur="1" fill="hold">
                                          <p:stCondLst>
                                            <p:cond delay="0"/>
                                          </p:stCondLst>
                                        </p:cTn>
                                        <p:tgtEl>
                                          <p:spTgt spid="1797"/>
                                        </p:tgtEl>
                                        <p:attrNameLst>
                                          <p:attrName>style.visibility</p:attrName>
                                        </p:attrNameLst>
                                      </p:cBhvr>
                                      <p:to>
                                        <p:strVal val="visible"/>
                                      </p:to>
                                    </p:set>
                                    <p:animEffect transition="in" filter="fade">
                                      <p:cBhvr>
                                        <p:cTn id="44" dur="2000"/>
                                        <p:tgtEl>
                                          <p:spTgt spid="1797"/>
                                        </p:tgtEl>
                                      </p:cBhvr>
                                    </p:animEffect>
                                  </p:childTnLst>
                                </p:cTn>
                              </p:par>
                              <p:par>
                                <p:cTn id="45" presetID="10" presetClass="entr" presetSubtype="0" fill="hold" nodeType="withEffect">
                                  <p:stCondLst>
                                    <p:cond delay="0"/>
                                  </p:stCondLst>
                                  <p:childTnLst>
                                    <p:set>
                                      <p:cBhvr>
                                        <p:cTn id="46" dur="1" fill="hold">
                                          <p:stCondLst>
                                            <p:cond delay="0"/>
                                          </p:stCondLst>
                                        </p:cTn>
                                        <p:tgtEl>
                                          <p:spTgt spid="1798"/>
                                        </p:tgtEl>
                                        <p:attrNameLst>
                                          <p:attrName>style.visibility</p:attrName>
                                        </p:attrNameLst>
                                      </p:cBhvr>
                                      <p:to>
                                        <p:strVal val="visible"/>
                                      </p:to>
                                    </p:set>
                                    <p:animEffect transition="in" filter="fade">
                                      <p:cBhvr>
                                        <p:cTn id="47" dur="2000"/>
                                        <p:tgtEl>
                                          <p:spTgt spid="1798"/>
                                        </p:tgtEl>
                                      </p:cBhvr>
                                    </p:animEffect>
                                  </p:childTnLst>
                                </p:cTn>
                              </p:par>
                              <p:par>
                                <p:cTn id="48" presetID="10" presetClass="entr" presetSubtype="0" fill="hold" nodeType="withEffect">
                                  <p:stCondLst>
                                    <p:cond delay="0"/>
                                  </p:stCondLst>
                                  <p:childTnLst>
                                    <p:set>
                                      <p:cBhvr>
                                        <p:cTn id="49" dur="1" fill="hold">
                                          <p:stCondLst>
                                            <p:cond delay="0"/>
                                          </p:stCondLst>
                                        </p:cTn>
                                        <p:tgtEl>
                                          <p:spTgt spid="1799"/>
                                        </p:tgtEl>
                                        <p:attrNameLst>
                                          <p:attrName>style.visibility</p:attrName>
                                        </p:attrNameLst>
                                      </p:cBhvr>
                                      <p:to>
                                        <p:strVal val="visible"/>
                                      </p:to>
                                    </p:set>
                                    <p:animEffect transition="in" filter="fade">
                                      <p:cBhvr>
                                        <p:cTn id="50" dur="2000"/>
                                        <p:tgtEl>
                                          <p:spTgt spid="1799"/>
                                        </p:tgtEl>
                                      </p:cBhvr>
                                    </p:animEffect>
                                  </p:childTnLst>
                                </p:cTn>
                              </p:par>
                              <p:par>
                                <p:cTn id="51" presetID="10" presetClass="entr" presetSubtype="0" fill="hold" nodeType="withEffect">
                                  <p:stCondLst>
                                    <p:cond delay="0"/>
                                  </p:stCondLst>
                                  <p:childTnLst>
                                    <p:set>
                                      <p:cBhvr>
                                        <p:cTn id="52" dur="1" fill="hold">
                                          <p:stCondLst>
                                            <p:cond delay="0"/>
                                          </p:stCondLst>
                                        </p:cTn>
                                        <p:tgtEl>
                                          <p:spTgt spid="1800"/>
                                        </p:tgtEl>
                                        <p:attrNameLst>
                                          <p:attrName>style.visibility</p:attrName>
                                        </p:attrNameLst>
                                      </p:cBhvr>
                                      <p:to>
                                        <p:strVal val="visible"/>
                                      </p:to>
                                    </p:set>
                                    <p:animEffect transition="in" filter="fade">
                                      <p:cBhvr>
                                        <p:cTn id="53" dur="2000"/>
                                        <p:tgtEl>
                                          <p:spTgt spid="1800"/>
                                        </p:tgtEl>
                                      </p:cBhvr>
                                    </p:animEffect>
                                  </p:childTnLst>
                                </p:cTn>
                              </p:par>
                              <p:par>
                                <p:cTn id="54" presetID="10" presetClass="entr" presetSubtype="0" fill="hold" nodeType="withEffect">
                                  <p:stCondLst>
                                    <p:cond delay="0"/>
                                  </p:stCondLst>
                                  <p:childTnLst>
                                    <p:set>
                                      <p:cBhvr>
                                        <p:cTn id="55" dur="1" fill="hold">
                                          <p:stCondLst>
                                            <p:cond delay="0"/>
                                          </p:stCondLst>
                                        </p:cTn>
                                        <p:tgtEl>
                                          <p:spTgt spid="1805"/>
                                        </p:tgtEl>
                                        <p:attrNameLst>
                                          <p:attrName>style.visibility</p:attrName>
                                        </p:attrNameLst>
                                      </p:cBhvr>
                                      <p:to>
                                        <p:strVal val="visible"/>
                                      </p:to>
                                    </p:set>
                                    <p:animEffect transition="in" filter="fade">
                                      <p:cBhvr>
                                        <p:cTn id="56" dur="2000"/>
                                        <p:tgtEl>
                                          <p:spTgt spid="1805"/>
                                        </p:tgtEl>
                                      </p:cBhvr>
                                    </p:animEffect>
                                  </p:childTnLst>
                                </p:cTn>
                              </p:par>
                              <p:par>
                                <p:cTn id="57" presetID="10" presetClass="entr" presetSubtype="0" fill="hold" nodeType="withEffect">
                                  <p:stCondLst>
                                    <p:cond delay="0"/>
                                  </p:stCondLst>
                                  <p:childTnLst>
                                    <p:set>
                                      <p:cBhvr>
                                        <p:cTn id="58" dur="1" fill="hold">
                                          <p:stCondLst>
                                            <p:cond delay="0"/>
                                          </p:stCondLst>
                                        </p:cTn>
                                        <p:tgtEl>
                                          <p:spTgt spid="1807">
                                            <p:txEl>
                                              <p:pRg st="0" end="0"/>
                                            </p:txEl>
                                          </p:spTgt>
                                        </p:tgtEl>
                                        <p:attrNameLst>
                                          <p:attrName>style.visibility</p:attrName>
                                        </p:attrNameLst>
                                      </p:cBhvr>
                                      <p:to>
                                        <p:strVal val="visible"/>
                                      </p:to>
                                    </p:set>
                                    <p:animEffect transition="in" filter="fade">
                                      <p:cBhvr>
                                        <p:cTn id="59" dur="2000"/>
                                        <p:tgtEl>
                                          <p:spTgt spid="1807">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1807">
                                            <p:txEl>
                                              <p:pRg st="1" end="1"/>
                                            </p:txEl>
                                          </p:spTgt>
                                        </p:tgtEl>
                                        <p:attrNameLst>
                                          <p:attrName>style.visibility</p:attrName>
                                        </p:attrNameLst>
                                      </p:cBhvr>
                                      <p:to>
                                        <p:strVal val="visible"/>
                                      </p:to>
                                    </p:set>
                                    <p:animEffect transition="in" filter="fade">
                                      <p:cBhvr>
                                        <p:cTn id="62" dur="2000"/>
                                        <p:tgtEl>
                                          <p:spTgt spid="1807">
                                            <p:txEl>
                                              <p:p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807">
                                            <p:txEl>
                                              <p:pRg st="2" end="2"/>
                                            </p:txEl>
                                          </p:spTgt>
                                        </p:tgtEl>
                                        <p:attrNameLst>
                                          <p:attrName>style.visibility</p:attrName>
                                        </p:attrNameLst>
                                      </p:cBhvr>
                                      <p:to>
                                        <p:strVal val="visible"/>
                                      </p:to>
                                    </p:set>
                                    <p:animEffect transition="in" filter="fade">
                                      <p:cBhvr>
                                        <p:cTn id="65" dur="2000"/>
                                        <p:tgtEl>
                                          <p:spTgt spid="1807">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807">
                                            <p:txEl>
                                              <p:pRg st="3" end="3"/>
                                            </p:txEl>
                                          </p:spTgt>
                                        </p:tgtEl>
                                        <p:attrNameLst>
                                          <p:attrName>style.visibility</p:attrName>
                                        </p:attrNameLst>
                                      </p:cBhvr>
                                      <p:to>
                                        <p:strVal val="visible"/>
                                      </p:to>
                                    </p:set>
                                    <p:animEffect transition="in" filter="fade">
                                      <p:cBhvr>
                                        <p:cTn id="68" dur="2000"/>
                                        <p:tgtEl>
                                          <p:spTgt spid="1807">
                                            <p:txEl>
                                              <p:pRg st="3" end="3"/>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1807">
                                            <p:txEl>
                                              <p:pRg st="4" end="4"/>
                                            </p:txEl>
                                          </p:spTgt>
                                        </p:tgtEl>
                                        <p:attrNameLst>
                                          <p:attrName>style.visibility</p:attrName>
                                        </p:attrNameLst>
                                      </p:cBhvr>
                                      <p:to>
                                        <p:strVal val="visible"/>
                                      </p:to>
                                    </p:set>
                                    <p:animEffect transition="in" filter="fade">
                                      <p:cBhvr>
                                        <p:cTn id="71" dur="2000"/>
                                        <p:tgtEl>
                                          <p:spTgt spid="1807">
                                            <p:txEl>
                                              <p:pRg st="4" end="4"/>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1807">
                                            <p:txEl>
                                              <p:pRg st="5" end="5"/>
                                            </p:txEl>
                                          </p:spTgt>
                                        </p:tgtEl>
                                        <p:attrNameLst>
                                          <p:attrName>style.visibility</p:attrName>
                                        </p:attrNameLst>
                                      </p:cBhvr>
                                      <p:to>
                                        <p:strVal val="visible"/>
                                      </p:to>
                                    </p:set>
                                    <p:animEffect transition="in" filter="fade">
                                      <p:cBhvr>
                                        <p:cTn id="74" dur="2000"/>
                                        <p:tgtEl>
                                          <p:spTgt spid="1807">
                                            <p:txEl>
                                              <p:pRg st="5" end="5"/>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1807">
                                            <p:txEl>
                                              <p:pRg st="6" end="6"/>
                                            </p:txEl>
                                          </p:spTgt>
                                        </p:tgtEl>
                                        <p:attrNameLst>
                                          <p:attrName>style.visibility</p:attrName>
                                        </p:attrNameLst>
                                      </p:cBhvr>
                                      <p:to>
                                        <p:strVal val="visible"/>
                                      </p:to>
                                    </p:set>
                                    <p:animEffect transition="in" filter="fade">
                                      <p:cBhvr>
                                        <p:cTn id="77" dur="2000"/>
                                        <p:tgtEl>
                                          <p:spTgt spid="1807">
                                            <p:txEl>
                                              <p:pRg st="6" end="6"/>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1807">
                                            <p:txEl>
                                              <p:pRg st="7" end="7"/>
                                            </p:txEl>
                                          </p:spTgt>
                                        </p:tgtEl>
                                        <p:attrNameLst>
                                          <p:attrName>style.visibility</p:attrName>
                                        </p:attrNameLst>
                                      </p:cBhvr>
                                      <p:to>
                                        <p:strVal val="visible"/>
                                      </p:to>
                                    </p:set>
                                    <p:animEffect transition="in" filter="fade">
                                      <p:cBhvr>
                                        <p:cTn id="80" dur="2000"/>
                                        <p:tgtEl>
                                          <p:spTgt spid="1807">
                                            <p:txEl>
                                              <p:pRg st="7" end="7"/>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1807">
                                            <p:txEl>
                                              <p:pRg st="8" end="8"/>
                                            </p:txEl>
                                          </p:spTgt>
                                        </p:tgtEl>
                                        <p:attrNameLst>
                                          <p:attrName>style.visibility</p:attrName>
                                        </p:attrNameLst>
                                      </p:cBhvr>
                                      <p:to>
                                        <p:strVal val="visible"/>
                                      </p:to>
                                    </p:set>
                                    <p:animEffect transition="in" filter="fade">
                                      <p:cBhvr>
                                        <p:cTn id="83" dur="2000"/>
                                        <p:tgtEl>
                                          <p:spTgt spid="1807">
                                            <p:txEl>
                                              <p:pRg st="8" end="8"/>
                                            </p:txEl>
                                          </p:spTgt>
                                        </p:tgtEl>
                                      </p:cBhvr>
                                    </p:animEffect>
                                  </p:childTnLst>
                                </p:cTn>
                              </p:par>
                              <p:par>
                                <p:cTn id="84" presetID="23" presetClass="entr" presetSubtype="16" fill="hold" nodeType="withEffect">
                                  <p:stCondLst>
                                    <p:cond delay="0"/>
                                  </p:stCondLst>
                                  <p:childTnLst>
                                    <p:set>
                                      <p:cBhvr>
                                        <p:cTn id="85" dur="1" fill="hold">
                                          <p:stCondLst>
                                            <p:cond delay="0"/>
                                          </p:stCondLst>
                                        </p:cTn>
                                        <p:tgtEl>
                                          <p:spTgt spid="1689"/>
                                        </p:tgtEl>
                                        <p:attrNameLst>
                                          <p:attrName>style.visibility</p:attrName>
                                        </p:attrNameLst>
                                      </p:cBhvr>
                                      <p:to>
                                        <p:strVal val="visible"/>
                                      </p:to>
                                    </p:set>
                                    <p:anim calcmode="lin" valueType="num">
                                      <p:cBhvr additive="base">
                                        <p:cTn id="86" dur="500"/>
                                        <p:tgtEl>
                                          <p:spTgt spid="1689"/>
                                        </p:tgtEl>
                                        <p:attrNameLst>
                                          <p:attrName>ppt_w</p:attrName>
                                        </p:attrNameLst>
                                      </p:cBhvr>
                                      <p:tavLst>
                                        <p:tav tm="0">
                                          <p:val>
                                            <p:strVal val="0"/>
                                          </p:val>
                                        </p:tav>
                                        <p:tav tm="100000">
                                          <p:val>
                                            <p:strVal val="#ppt_w"/>
                                          </p:val>
                                        </p:tav>
                                      </p:tavLst>
                                    </p:anim>
                                    <p:anim calcmode="lin" valueType="num">
                                      <p:cBhvr additive="base">
                                        <p:cTn id="87" dur="500"/>
                                        <p:tgtEl>
                                          <p:spTgt spid="168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08"/>
        <p:cNvGrpSpPr/>
        <p:nvPr/>
      </p:nvGrpSpPr>
      <p:grpSpPr>
        <a:xfrm>
          <a:off x="0" y="0"/>
          <a:ext cx="0" cy="0"/>
          <a:chOff x="0" y="0"/>
          <a:chExt cx="0" cy="0"/>
        </a:xfrm>
      </p:grpSpPr>
      <p:grpSp>
        <p:nvGrpSpPr>
          <p:cNvPr id="1809" name="Google Shape;1809;p40"/>
          <p:cNvGrpSpPr/>
          <p:nvPr/>
        </p:nvGrpSpPr>
        <p:grpSpPr>
          <a:xfrm>
            <a:off x="88201" y="89796"/>
            <a:ext cx="2074780" cy="2273024"/>
            <a:chOff x="66150" y="67346"/>
            <a:chExt cx="1556085" cy="1704768"/>
          </a:xfrm>
        </p:grpSpPr>
        <p:sp>
          <p:nvSpPr>
            <p:cNvPr id="1810" name="Google Shape;1810;p40"/>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1" name="Google Shape;1811;p40"/>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2" name="Google Shape;1812;p40"/>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3" name="Google Shape;1813;p40"/>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1814" name="Google Shape;1814;p40"/>
          <p:cNvGrpSpPr/>
          <p:nvPr/>
        </p:nvGrpSpPr>
        <p:grpSpPr>
          <a:xfrm>
            <a:off x="9998552" y="-413449"/>
            <a:ext cx="2306361" cy="2345373"/>
            <a:chOff x="5436250" y="1181600"/>
            <a:chExt cx="611875" cy="622225"/>
          </a:xfrm>
        </p:grpSpPr>
        <p:sp>
          <p:nvSpPr>
            <p:cNvPr id="1815" name="Google Shape;1815;p40"/>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6" name="Google Shape;1816;p40"/>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7" name="Google Shape;1817;p40"/>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8" name="Google Shape;1818;p40"/>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19" name="Google Shape;1819;p40"/>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0" name="Google Shape;1820;p40"/>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1" name="Google Shape;1821;p40"/>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2" name="Google Shape;1822;p40"/>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3" name="Google Shape;1823;p40"/>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4" name="Google Shape;1824;p40"/>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5" name="Google Shape;1825;p40"/>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6" name="Google Shape;1826;p40"/>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7" name="Google Shape;1827;p40"/>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8" name="Google Shape;1828;p40"/>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29" name="Google Shape;1829;p40"/>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0" name="Google Shape;1830;p40"/>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1" name="Google Shape;1831;p40"/>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2" name="Google Shape;1832;p40"/>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3" name="Google Shape;1833;p40"/>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4" name="Google Shape;1834;p40"/>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5" name="Google Shape;1835;p40"/>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6" name="Google Shape;1836;p40"/>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7" name="Google Shape;1837;p40"/>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8" name="Google Shape;1838;p40"/>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39" name="Google Shape;1839;p40"/>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0" name="Google Shape;1840;p40"/>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1" name="Google Shape;1841;p40"/>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2" name="Google Shape;1842;p40"/>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3" name="Google Shape;1843;p40"/>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4" name="Google Shape;1844;p40"/>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5" name="Google Shape;1845;p40"/>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6" name="Google Shape;1846;p40"/>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7" name="Google Shape;1847;p40"/>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8" name="Google Shape;1848;p40"/>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49" name="Google Shape;1849;p40"/>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0" name="Google Shape;1850;p40"/>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1" name="Google Shape;1851;p40"/>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2" name="Google Shape;1852;p40"/>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3" name="Google Shape;1853;p40"/>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4" name="Google Shape;1854;p40"/>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5" name="Google Shape;1855;p40"/>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6" name="Google Shape;1856;p40"/>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7" name="Google Shape;1857;p40"/>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8" name="Google Shape;1858;p40"/>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59" name="Google Shape;1859;p40"/>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0" name="Google Shape;1860;p40"/>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1" name="Google Shape;1861;p40"/>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2" name="Google Shape;1862;p40"/>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3" name="Google Shape;1863;p40"/>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4" name="Google Shape;1864;p40"/>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5" name="Google Shape;1865;p40"/>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6" name="Google Shape;1866;p40"/>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7" name="Google Shape;1867;p40"/>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8" name="Google Shape;1868;p40"/>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69" name="Google Shape;1869;p40"/>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0" name="Google Shape;1870;p40"/>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1" name="Google Shape;1871;p40"/>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2" name="Google Shape;1872;p40"/>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3" name="Google Shape;1873;p40"/>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4" name="Google Shape;1874;p40"/>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5" name="Google Shape;1875;p40"/>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6" name="Google Shape;1876;p40"/>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7" name="Google Shape;1877;p40"/>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8" name="Google Shape;1878;p40"/>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79" name="Google Shape;1879;p40"/>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0" name="Google Shape;1880;p40"/>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1" name="Google Shape;1881;p40"/>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2" name="Google Shape;1882;p40"/>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3" name="Google Shape;1883;p40"/>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4" name="Google Shape;1884;p40"/>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5" name="Google Shape;1885;p40"/>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6" name="Google Shape;1886;p40"/>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7" name="Google Shape;1887;p40"/>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8" name="Google Shape;1888;p40"/>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89" name="Google Shape;1889;p40"/>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0" name="Google Shape;1890;p40"/>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1" name="Google Shape;1891;p40"/>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2" name="Google Shape;1892;p40"/>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3" name="Google Shape;1893;p40"/>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4" name="Google Shape;1894;p40"/>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5" name="Google Shape;1895;p40"/>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6" name="Google Shape;1896;p40"/>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7" name="Google Shape;1897;p40"/>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8" name="Google Shape;1898;p40"/>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899" name="Google Shape;1899;p40"/>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0" name="Google Shape;1900;p40"/>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1" name="Google Shape;1901;p40"/>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2" name="Google Shape;1902;p40"/>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3" name="Google Shape;1903;p40"/>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4" name="Google Shape;1904;p40"/>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5" name="Google Shape;1905;p40"/>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6" name="Google Shape;1906;p40"/>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7" name="Google Shape;1907;p40"/>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08" name="Google Shape;1908;p40"/>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1909" name="Google Shape;1909;p40"/>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0" name="Google Shape;1910;p40"/>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1" name="Google Shape;1911;p40"/>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2" name="Google Shape;1912;p40"/>
          <p:cNvSpPr/>
          <p:nvPr/>
        </p:nvSpPr>
        <p:spPr>
          <a:xfrm>
            <a:off x="960000" y="499333"/>
            <a:ext cx="10272000" cy="5603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3" name="Google Shape;1913;p40"/>
          <p:cNvSpPr/>
          <p:nvPr/>
        </p:nvSpPr>
        <p:spPr>
          <a:xfrm>
            <a:off x="6351733" y="4996100"/>
            <a:ext cx="4764800" cy="17508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4" name="Google Shape;1914;p40"/>
          <p:cNvSpPr/>
          <p:nvPr/>
        </p:nvSpPr>
        <p:spPr>
          <a:xfrm>
            <a:off x="959933" y="499333"/>
            <a:ext cx="102720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5" name="Google Shape;1915;p40"/>
          <p:cNvSpPr/>
          <p:nvPr/>
        </p:nvSpPr>
        <p:spPr>
          <a:xfrm>
            <a:off x="6229733" y="4874133"/>
            <a:ext cx="4764800" cy="17508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6" name="Google Shape;1916;p40"/>
          <p:cNvSpPr/>
          <p:nvPr/>
        </p:nvSpPr>
        <p:spPr>
          <a:xfrm>
            <a:off x="6229700" y="4874133"/>
            <a:ext cx="47648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7" name="Google Shape;1917;p40"/>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8" name="Google Shape;1918;p40"/>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19" name="Google Shape;1919;p40"/>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0" name="Google Shape;1920;p40"/>
          <p:cNvSpPr/>
          <p:nvPr/>
        </p:nvSpPr>
        <p:spPr>
          <a:xfrm>
            <a:off x="10049400"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1" name="Google Shape;1921;p40"/>
          <p:cNvSpPr txBox="1">
            <a:spLocks noGrp="1"/>
          </p:cNvSpPr>
          <p:nvPr>
            <p:ph type="ctrTitle"/>
          </p:nvPr>
        </p:nvSpPr>
        <p:spPr>
          <a:xfrm>
            <a:off x="1591933" y="2269833"/>
            <a:ext cx="9008000"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5200"/>
              <a:buNone/>
              <a:defRPr sz="65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922" name="Google Shape;1922;p40"/>
          <p:cNvSpPr txBox="1">
            <a:spLocks noGrp="1"/>
          </p:cNvSpPr>
          <p:nvPr>
            <p:ph type="subTitle" idx="1"/>
          </p:nvPr>
        </p:nvSpPr>
        <p:spPr>
          <a:xfrm>
            <a:off x="6504933" y="5454067"/>
            <a:ext cx="4214400" cy="9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23"/>
        <p:cNvGrpSpPr/>
        <p:nvPr/>
      </p:nvGrpSpPr>
      <p:grpSpPr>
        <a:xfrm>
          <a:off x="0" y="0"/>
          <a:ext cx="0" cy="0"/>
          <a:chOff x="0" y="0"/>
          <a:chExt cx="0" cy="0"/>
        </a:xfrm>
      </p:grpSpPr>
      <p:grpSp>
        <p:nvGrpSpPr>
          <p:cNvPr id="1924" name="Google Shape;1924;p41"/>
          <p:cNvGrpSpPr/>
          <p:nvPr/>
        </p:nvGrpSpPr>
        <p:grpSpPr>
          <a:xfrm>
            <a:off x="-738060" y="-1146865"/>
            <a:ext cx="2691193" cy="2725834"/>
            <a:chOff x="-738060" y="-1146865"/>
            <a:chExt cx="2691193" cy="2725834"/>
          </a:xfrm>
        </p:grpSpPr>
        <p:sp>
          <p:nvSpPr>
            <p:cNvPr id="1925" name="Google Shape;1925;p41"/>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6" name="Google Shape;1926;p41"/>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7" name="Google Shape;1927;p41"/>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8" name="Google Shape;1928;p41"/>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29" name="Google Shape;1929;p41"/>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0" name="Google Shape;1930;p41"/>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1" name="Google Shape;1931;p41"/>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2" name="Google Shape;1932;p41"/>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3" name="Google Shape;1933;p41"/>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4" name="Google Shape;1934;p41"/>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5" name="Google Shape;1935;p41"/>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6" name="Google Shape;1936;p41"/>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7" name="Google Shape;1937;p41"/>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8" name="Google Shape;1938;p41"/>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39" name="Google Shape;1939;p41"/>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0" name="Google Shape;1940;p41"/>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1" name="Google Shape;1941;p41"/>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2" name="Google Shape;1942;p41"/>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3" name="Google Shape;1943;p41"/>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4" name="Google Shape;1944;p41"/>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5" name="Google Shape;1945;p41"/>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6" name="Google Shape;1946;p41"/>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7" name="Google Shape;1947;p41"/>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8" name="Google Shape;1948;p41"/>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49" name="Google Shape;1949;p41"/>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0" name="Google Shape;1950;p41"/>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1" name="Google Shape;1951;p41"/>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2" name="Google Shape;1952;p41"/>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3" name="Google Shape;1953;p41"/>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4" name="Google Shape;1954;p41"/>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5" name="Google Shape;1955;p41"/>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6" name="Google Shape;1956;p41"/>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7" name="Google Shape;1957;p41"/>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8" name="Google Shape;1958;p41"/>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59" name="Google Shape;1959;p41"/>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0" name="Google Shape;1960;p41"/>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1" name="Google Shape;1961;p41"/>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2" name="Google Shape;1962;p41"/>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3" name="Google Shape;1963;p41"/>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4" name="Google Shape;1964;p41"/>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5" name="Google Shape;1965;p41"/>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6" name="Google Shape;1966;p41"/>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7" name="Google Shape;1967;p41"/>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8" name="Google Shape;1968;p41"/>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69" name="Google Shape;1969;p41"/>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0" name="Google Shape;1970;p41"/>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1" name="Google Shape;1971;p41"/>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2" name="Google Shape;1972;p41"/>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3" name="Google Shape;1973;p41"/>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4" name="Google Shape;1974;p41"/>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5" name="Google Shape;1975;p41"/>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6" name="Google Shape;1976;p41"/>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7" name="Google Shape;1977;p41"/>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8" name="Google Shape;1978;p41"/>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79" name="Google Shape;1979;p41"/>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0" name="Google Shape;1980;p41"/>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1" name="Google Shape;1981;p41"/>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2" name="Google Shape;1982;p41"/>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3" name="Google Shape;1983;p41"/>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4" name="Google Shape;1984;p41"/>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5" name="Google Shape;1985;p41"/>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6" name="Google Shape;1986;p41"/>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7" name="Google Shape;1987;p41"/>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8" name="Google Shape;1988;p41"/>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89" name="Google Shape;1989;p41"/>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0" name="Google Shape;1990;p41"/>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1" name="Google Shape;1991;p41"/>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2" name="Google Shape;1992;p41"/>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3" name="Google Shape;1993;p41"/>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4" name="Google Shape;1994;p41"/>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5" name="Google Shape;1995;p41"/>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6" name="Google Shape;1996;p41"/>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7" name="Google Shape;1997;p41"/>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8" name="Google Shape;1998;p41"/>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1999" name="Google Shape;1999;p41"/>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0" name="Google Shape;2000;p41"/>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1" name="Google Shape;2001;p41"/>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2" name="Google Shape;2002;p41"/>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3" name="Google Shape;2003;p41"/>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4" name="Google Shape;2004;p41"/>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5" name="Google Shape;2005;p41"/>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6" name="Google Shape;2006;p41"/>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7" name="Google Shape;2007;p41"/>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8" name="Google Shape;2008;p41"/>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09" name="Google Shape;2009;p41"/>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0" name="Google Shape;2010;p41"/>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1" name="Google Shape;2011;p41"/>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2" name="Google Shape;2012;p41"/>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3" name="Google Shape;2013;p41"/>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4" name="Google Shape;2014;p41"/>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5" name="Google Shape;2015;p41"/>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6" name="Google Shape;2016;p41"/>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7" name="Google Shape;2017;p41"/>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8" name="Google Shape;2018;p41"/>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19" name="Google Shape;2019;p41"/>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0" name="Google Shape;2020;p41"/>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1" name="Google Shape;2021;p41"/>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2022" name="Google Shape;2022;p41"/>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3" name="Google Shape;2023;p41"/>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4" name="Google Shape;2024;p41"/>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25" name="Google Shape;2025;p41"/>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026" name="Google Shape;2026;p41"/>
          <p:cNvSpPr txBox="1">
            <a:spLocks noGrp="1"/>
          </p:cNvSpPr>
          <p:nvPr>
            <p:ph type="body" idx="1"/>
          </p:nvPr>
        </p:nvSpPr>
        <p:spPr>
          <a:xfrm>
            <a:off x="960100" y="1927300"/>
            <a:ext cx="10272000" cy="4210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AutoNum type="arabicPeriod"/>
              <a:defRPr sz="1333"/>
            </a:lvl1pPr>
            <a:lvl2pPr marL="914400" lvl="1" indent="-330200" algn="l">
              <a:lnSpc>
                <a:spcPct val="100000"/>
              </a:lnSpc>
              <a:spcBef>
                <a:spcPts val="0"/>
              </a:spcBef>
              <a:spcAft>
                <a:spcPts val="0"/>
              </a:spcAft>
              <a:buSzPts val="1600"/>
              <a:buAutoNum type="alphaLcPeriod"/>
              <a:defRPr/>
            </a:lvl2pPr>
            <a:lvl3pPr marL="1371600" lvl="2" indent="-330200" algn="l">
              <a:lnSpc>
                <a:spcPct val="100000"/>
              </a:lnSpc>
              <a:spcBef>
                <a:spcPts val="0"/>
              </a:spcBef>
              <a:spcAft>
                <a:spcPts val="0"/>
              </a:spcAft>
              <a:buSzPts val="1600"/>
              <a:buAutoNum type="romanLcPeriod"/>
              <a:defRPr/>
            </a:lvl3pPr>
            <a:lvl4pPr marL="1828800" lvl="3" indent="-330200" algn="l">
              <a:lnSpc>
                <a:spcPct val="100000"/>
              </a:lnSpc>
              <a:spcBef>
                <a:spcPts val="0"/>
              </a:spcBef>
              <a:spcAft>
                <a:spcPts val="0"/>
              </a:spcAft>
              <a:buSzPts val="1600"/>
              <a:buAutoNum type="arabicPeriod"/>
              <a:defRPr/>
            </a:lvl4pPr>
            <a:lvl5pPr marL="2286000" lvl="4" indent="-330200" algn="l">
              <a:lnSpc>
                <a:spcPct val="100000"/>
              </a:lnSpc>
              <a:spcBef>
                <a:spcPts val="0"/>
              </a:spcBef>
              <a:spcAft>
                <a:spcPts val="0"/>
              </a:spcAft>
              <a:buSzPts val="1600"/>
              <a:buAutoNum type="alphaLcPeriod"/>
              <a:defRPr/>
            </a:lvl5pPr>
            <a:lvl6pPr marL="2743200" lvl="5" indent="-330200" algn="l">
              <a:lnSpc>
                <a:spcPct val="100000"/>
              </a:lnSpc>
              <a:spcBef>
                <a:spcPts val="0"/>
              </a:spcBef>
              <a:spcAft>
                <a:spcPts val="0"/>
              </a:spcAft>
              <a:buSzPts val="1600"/>
              <a:buAutoNum type="romanLcPeriod"/>
              <a:defRPr/>
            </a:lvl6pPr>
            <a:lvl7pPr marL="3200400" lvl="6" indent="-330200" algn="l">
              <a:lnSpc>
                <a:spcPct val="100000"/>
              </a:lnSpc>
              <a:spcBef>
                <a:spcPts val="0"/>
              </a:spcBef>
              <a:spcAft>
                <a:spcPts val="0"/>
              </a:spcAft>
              <a:buSzPts val="1600"/>
              <a:buAutoNum type="arabi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romanLcPeriod"/>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924"/>
                                        </p:tgtEl>
                                        <p:attrNameLst>
                                          <p:attrName>style.visibility</p:attrName>
                                        </p:attrNameLst>
                                      </p:cBhvr>
                                      <p:to>
                                        <p:strVal val="visible"/>
                                      </p:to>
                                    </p:set>
                                    <p:anim calcmode="lin" valueType="num">
                                      <p:cBhvr additive="base">
                                        <p:cTn id="7" dur="500"/>
                                        <p:tgtEl>
                                          <p:spTgt spid="1924"/>
                                        </p:tgtEl>
                                        <p:attrNameLst>
                                          <p:attrName>ppt_w</p:attrName>
                                        </p:attrNameLst>
                                      </p:cBhvr>
                                      <p:tavLst>
                                        <p:tav tm="0">
                                          <p:val>
                                            <p:strVal val="0"/>
                                          </p:val>
                                        </p:tav>
                                        <p:tav tm="100000">
                                          <p:val>
                                            <p:strVal val="#ppt_w"/>
                                          </p:val>
                                        </p:tav>
                                      </p:tavLst>
                                    </p:anim>
                                    <p:anim calcmode="lin" valueType="num">
                                      <p:cBhvr additive="base">
                                        <p:cTn id="8" dur="500"/>
                                        <p:tgtEl>
                                          <p:spTgt spid="192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22"/>
                                        </p:tgtEl>
                                        <p:attrNameLst>
                                          <p:attrName>style.visibility</p:attrName>
                                        </p:attrNameLst>
                                      </p:cBhvr>
                                      <p:to>
                                        <p:strVal val="visible"/>
                                      </p:to>
                                    </p:set>
                                    <p:animEffect transition="in" filter="fade">
                                      <p:cBhvr>
                                        <p:cTn id="13" dur="500"/>
                                        <p:tgtEl>
                                          <p:spTgt spid="2022"/>
                                        </p:tgtEl>
                                      </p:cBhvr>
                                    </p:animEffect>
                                  </p:childTnLst>
                                </p:cTn>
                              </p:par>
                              <p:par>
                                <p:cTn id="14" presetID="10" presetClass="entr" presetSubtype="0" fill="hold" nodeType="withEffect">
                                  <p:stCondLst>
                                    <p:cond delay="0"/>
                                  </p:stCondLst>
                                  <p:childTnLst>
                                    <p:set>
                                      <p:cBhvr>
                                        <p:cTn id="15" dur="1" fill="hold">
                                          <p:stCondLst>
                                            <p:cond delay="0"/>
                                          </p:stCondLst>
                                        </p:cTn>
                                        <p:tgtEl>
                                          <p:spTgt spid="2023"/>
                                        </p:tgtEl>
                                        <p:attrNameLst>
                                          <p:attrName>style.visibility</p:attrName>
                                        </p:attrNameLst>
                                      </p:cBhvr>
                                      <p:to>
                                        <p:strVal val="visible"/>
                                      </p:to>
                                    </p:set>
                                    <p:animEffect transition="in" filter="fade">
                                      <p:cBhvr>
                                        <p:cTn id="16" dur="500"/>
                                        <p:tgtEl>
                                          <p:spTgt spid="2023"/>
                                        </p:tgtEl>
                                      </p:cBhvr>
                                    </p:animEffect>
                                  </p:childTnLst>
                                </p:cTn>
                              </p:par>
                              <p:par>
                                <p:cTn id="17" presetID="10" presetClass="entr" presetSubtype="0" fill="hold" nodeType="withEffect">
                                  <p:stCondLst>
                                    <p:cond delay="0"/>
                                  </p:stCondLst>
                                  <p:childTnLst>
                                    <p:set>
                                      <p:cBhvr>
                                        <p:cTn id="18" dur="1" fill="hold">
                                          <p:stCondLst>
                                            <p:cond delay="0"/>
                                          </p:stCondLst>
                                        </p:cTn>
                                        <p:tgtEl>
                                          <p:spTgt spid="2024"/>
                                        </p:tgtEl>
                                        <p:attrNameLst>
                                          <p:attrName>style.visibility</p:attrName>
                                        </p:attrNameLst>
                                      </p:cBhvr>
                                      <p:to>
                                        <p:strVal val="visible"/>
                                      </p:to>
                                    </p:set>
                                    <p:animEffect transition="in" filter="fade">
                                      <p:cBhvr>
                                        <p:cTn id="19" dur="500"/>
                                        <p:tgtEl>
                                          <p:spTgt spid="2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027"/>
        <p:cNvGrpSpPr/>
        <p:nvPr/>
      </p:nvGrpSpPr>
      <p:grpSpPr>
        <a:xfrm>
          <a:off x="0" y="0"/>
          <a:ext cx="0" cy="0"/>
          <a:chOff x="0" y="0"/>
          <a:chExt cx="0" cy="0"/>
        </a:xfrm>
      </p:grpSpPr>
      <p:grpSp>
        <p:nvGrpSpPr>
          <p:cNvPr id="2028" name="Google Shape;2028;p44"/>
          <p:cNvGrpSpPr/>
          <p:nvPr/>
        </p:nvGrpSpPr>
        <p:grpSpPr>
          <a:xfrm flipH="1">
            <a:off x="-776226" y="5101954"/>
            <a:ext cx="2514006" cy="2379057"/>
            <a:chOff x="2334550" y="3821100"/>
            <a:chExt cx="1037816" cy="982107"/>
          </a:xfrm>
        </p:grpSpPr>
        <p:sp>
          <p:nvSpPr>
            <p:cNvPr id="2029" name="Google Shape;2029;p4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0" name="Google Shape;2030;p4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1" name="Google Shape;2031;p4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2" name="Google Shape;2032;p4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3" name="Google Shape;2033;p4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4" name="Google Shape;2034;p4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5" name="Google Shape;2035;p4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6" name="Google Shape;2036;p4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grpSp>
        <p:nvGrpSpPr>
          <p:cNvPr id="2037" name="Google Shape;2037;p44"/>
          <p:cNvGrpSpPr/>
          <p:nvPr/>
        </p:nvGrpSpPr>
        <p:grpSpPr>
          <a:xfrm flipH="1">
            <a:off x="9864186" y="-1763397"/>
            <a:ext cx="2871985" cy="5753297"/>
            <a:chOff x="4607800" y="1290325"/>
            <a:chExt cx="523550" cy="1048800"/>
          </a:xfrm>
        </p:grpSpPr>
        <p:sp>
          <p:nvSpPr>
            <p:cNvPr id="2038" name="Google Shape;2038;p44"/>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39" name="Google Shape;2039;p44"/>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0" name="Google Shape;2040;p44"/>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1" name="Google Shape;2041;p44"/>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2" name="Google Shape;2042;p44"/>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3" name="Google Shape;2043;p44"/>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4" name="Google Shape;2044;p44"/>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5" name="Google Shape;2045;p44"/>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6" name="Google Shape;2046;p44"/>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7" name="Google Shape;2047;p44"/>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8" name="Google Shape;2048;p44"/>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49" name="Google Shape;2049;p44"/>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0" name="Google Shape;2050;p44"/>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1" name="Google Shape;2051;p44"/>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2" name="Google Shape;2052;p44"/>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3" name="Google Shape;2053;p44"/>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4" name="Google Shape;2054;p44"/>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5" name="Google Shape;2055;p44"/>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6" name="Google Shape;2056;p44"/>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7" name="Google Shape;2057;p44"/>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8" name="Google Shape;2058;p44"/>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59" name="Google Shape;2059;p44"/>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0" name="Google Shape;2060;p44"/>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1" name="Google Shape;2061;p44"/>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2" name="Google Shape;2062;p44"/>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3" name="Google Shape;2063;p44"/>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4" name="Google Shape;2064;p44"/>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5" name="Google Shape;2065;p44"/>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6" name="Google Shape;2066;p44"/>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7" name="Google Shape;2067;p44"/>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8" name="Google Shape;2068;p44"/>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69" name="Google Shape;2069;p44"/>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0" name="Google Shape;2070;p44"/>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1" name="Google Shape;2071;p44"/>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2" name="Google Shape;2072;p44"/>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3" name="Google Shape;2073;p44"/>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4" name="Google Shape;2074;p44"/>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5" name="Google Shape;2075;p44"/>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6" name="Google Shape;2076;p44"/>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7" name="Google Shape;2077;p44"/>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8" name="Google Shape;2078;p44"/>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79" name="Google Shape;2079;p44"/>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0" name="Google Shape;2080;p44"/>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1" name="Google Shape;2081;p44"/>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2" name="Google Shape;2082;p44"/>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3" name="Google Shape;2083;p44"/>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4" name="Google Shape;2084;p44"/>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5" name="Google Shape;2085;p44"/>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6" name="Google Shape;2086;p44"/>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7" name="Google Shape;2087;p44"/>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8" name="Google Shape;2088;p44"/>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89" name="Google Shape;2089;p44"/>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0" name="Google Shape;2090;p44"/>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1" name="Google Shape;2091;p44"/>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2" name="Google Shape;2092;p44"/>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3" name="Google Shape;2093;p44"/>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4" name="Google Shape;2094;p44"/>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5" name="Google Shape;2095;p44"/>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6" name="Google Shape;2096;p44"/>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7" name="Google Shape;2097;p44"/>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8" name="Google Shape;2098;p44"/>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099" name="Google Shape;2099;p44"/>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0" name="Google Shape;2100;p44"/>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1" name="Google Shape;2101;p44"/>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2" name="Google Shape;2102;p44"/>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3" name="Google Shape;2103;p44"/>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4" name="Google Shape;2104;p44"/>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5" name="Google Shape;2105;p44"/>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6" name="Google Shape;2106;p44"/>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7" name="Google Shape;2107;p44"/>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8" name="Google Shape;2108;p44"/>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09" name="Google Shape;2109;p44"/>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0" name="Google Shape;2110;p44"/>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1" name="Google Shape;2111;p44"/>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2" name="Google Shape;2112;p44"/>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3" name="Google Shape;2113;p44"/>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4" name="Google Shape;2114;p44"/>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5" name="Google Shape;2115;p44"/>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6" name="Google Shape;2116;p44"/>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7" name="Google Shape;2117;p44"/>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8" name="Google Shape;2118;p44"/>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19" name="Google Shape;2119;p44"/>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0" name="Google Shape;2120;p44"/>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1" name="Google Shape;2121;p44"/>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2" name="Google Shape;2122;p44"/>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3" name="Google Shape;2123;p44"/>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4" name="Google Shape;2124;p44"/>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5" name="Google Shape;2125;p44"/>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6" name="Google Shape;2126;p44"/>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7" name="Google Shape;2127;p44"/>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8" name="Google Shape;2128;p44"/>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29" name="Google Shape;2129;p44"/>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0" name="Google Shape;2130;p44"/>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1" name="Google Shape;2131;p44"/>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2" name="Google Shape;2132;p44"/>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3" name="Google Shape;2133;p44"/>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4" name="Google Shape;2134;p44"/>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5" name="Google Shape;2135;p44"/>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6" name="Google Shape;2136;p44"/>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7" name="Google Shape;2137;p44"/>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8" name="Google Shape;2138;p44"/>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39" name="Google Shape;2139;p44"/>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0" name="Google Shape;2140;p44"/>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1" name="Google Shape;2141;p44"/>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2" name="Google Shape;2142;p44"/>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3" name="Google Shape;2143;p44"/>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4" name="Google Shape;2144;p44"/>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5" name="Google Shape;2145;p44"/>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6" name="Google Shape;2146;p44"/>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7" name="Google Shape;2147;p44"/>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8" name="Google Shape;2148;p44"/>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49" name="Google Shape;2149;p44"/>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0" name="Google Shape;2150;p44"/>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1" name="Google Shape;2151;p44"/>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2" name="Google Shape;2152;p44"/>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3" name="Google Shape;2153;p44"/>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4" name="Google Shape;2154;p44"/>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5" name="Google Shape;2155;p44"/>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6" name="Google Shape;2156;p44"/>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7" name="Google Shape;2157;p44"/>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8" name="Google Shape;2158;p44"/>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59" name="Google Shape;2159;p44"/>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0" name="Google Shape;2160;p44"/>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1" name="Google Shape;2161;p44"/>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2" name="Google Shape;2162;p44"/>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3" name="Google Shape;2163;p44"/>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4" name="Google Shape;2164;p44"/>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5" name="Google Shape;2165;p44"/>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6" name="Google Shape;2166;p44"/>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7" name="Google Shape;2167;p44"/>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8" name="Google Shape;2168;p44"/>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69" name="Google Shape;2169;p44"/>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0" name="Google Shape;2170;p44"/>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1" name="Google Shape;2171;p44"/>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2" name="Google Shape;2172;p44"/>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3" name="Google Shape;2173;p44"/>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4" name="Google Shape;2174;p44"/>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5" name="Google Shape;2175;p44"/>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6" name="Google Shape;2176;p44"/>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7" name="Google Shape;2177;p44"/>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8" name="Google Shape;2178;p44"/>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79" name="Google Shape;2179;p44"/>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0" name="Google Shape;2180;p44"/>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1" name="Google Shape;2181;p44"/>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2" name="Google Shape;2182;p44"/>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grpSp>
      <p:sp>
        <p:nvSpPr>
          <p:cNvPr id="2183" name="Google Shape;2183;p44"/>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4" name="Google Shape;2184;p44"/>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5" name="Google Shape;2185;p44"/>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6" name="Google Shape;2186;p44"/>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7" name="Google Shape;2187;p44"/>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8" name="Google Shape;2188;p44"/>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Arial"/>
              <a:ea typeface="Arial"/>
              <a:cs typeface="Arial"/>
              <a:sym typeface="Arial"/>
            </a:endParaRPr>
          </a:p>
        </p:txBody>
      </p:sp>
      <p:sp>
        <p:nvSpPr>
          <p:cNvPr id="2189" name="Google Shape;2189;p44"/>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190" name="Google Shape;2190;p44"/>
          <p:cNvSpPr txBox="1">
            <a:spLocks noGrp="1"/>
          </p:cNvSpPr>
          <p:nvPr>
            <p:ph type="subTitle" idx="1"/>
          </p:nvPr>
        </p:nvSpPr>
        <p:spPr>
          <a:xfrm>
            <a:off x="2536400" y="4935600"/>
            <a:ext cx="7119200" cy="120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91"/>
        <p:cNvGrpSpPr/>
        <p:nvPr/>
      </p:nvGrpSpPr>
      <p:grpSpPr>
        <a:xfrm>
          <a:off x="0" y="0"/>
          <a:ext cx="0" cy="0"/>
          <a:chOff x="0" y="0"/>
          <a:chExt cx="0" cy="0"/>
        </a:xfrm>
      </p:grpSpPr>
      <p:sp>
        <p:nvSpPr>
          <p:cNvPr id="2192" name="Google Shape;2192;p51"/>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193"/>
        <p:cNvGrpSpPr/>
        <p:nvPr/>
      </p:nvGrpSpPr>
      <p:grpSpPr>
        <a:xfrm>
          <a:off x="0" y="0"/>
          <a:ext cx="0" cy="0"/>
          <a:chOff x="0" y="0"/>
          <a:chExt cx="0" cy="0"/>
        </a:xfrm>
      </p:grpSpPr>
      <p:grpSp>
        <p:nvGrpSpPr>
          <p:cNvPr id="2194" name="Google Shape;2194;p52"/>
          <p:cNvGrpSpPr/>
          <p:nvPr/>
        </p:nvGrpSpPr>
        <p:grpSpPr>
          <a:xfrm>
            <a:off x="7804390" y="437241"/>
            <a:ext cx="2820647" cy="2669237"/>
            <a:chOff x="2334550" y="3821100"/>
            <a:chExt cx="1037816" cy="982107"/>
          </a:xfrm>
        </p:grpSpPr>
        <p:sp>
          <p:nvSpPr>
            <p:cNvPr id="2195" name="Google Shape;2195;p52"/>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6" name="Google Shape;2196;p52"/>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7" name="Google Shape;2197;p52"/>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8" name="Google Shape;2198;p52"/>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199" name="Google Shape;2199;p52"/>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0" name="Google Shape;2200;p52"/>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1" name="Google Shape;2201;p52"/>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2" name="Google Shape;2202;p52"/>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2203" name="Google Shape;2203;p52"/>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4" name="Google Shape;2204;p52"/>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5" name="Google Shape;2205;p52"/>
          <p:cNvSpPr/>
          <p:nvPr/>
        </p:nvSpPr>
        <p:spPr>
          <a:xfrm>
            <a:off x="901287"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6" name="Google Shape;2206;p52"/>
          <p:cNvSpPr/>
          <p:nvPr/>
        </p:nvSpPr>
        <p:spPr>
          <a:xfrm>
            <a:off x="699679" y="499333"/>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7" name="Google Shape;2207;p52"/>
          <p:cNvSpPr/>
          <p:nvPr/>
        </p:nvSpPr>
        <p:spPr>
          <a:xfrm>
            <a:off x="699633" y="499333"/>
            <a:ext cx="69164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8" name="Google Shape;2208;p52"/>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09" name="Google Shape;2209;p52"/>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0" name="Google Shape;2210;p52"/>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1" name="Google Shape;2211;p52"/>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2" name="Google Shape;2212;p52"/>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3" name="Google Shape;2213;p52"/>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4" name="Google Shape;2214;p52"/>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15" name="Google Shape;2215;p52"/>
          <p:cNvSpPr txBox="1">
            <a:spLocks noGrp="1"/>
          </p:cNvSpPr>
          <p:nvPr>
            <p:ph type="title"/>
          </p:nvPr>
        </p:nvSpPr>
        <p:spPr>
          <a:xfrm>
            <a:off x="996333" y="3076467"/>
            <a:ext cx="5586800" cy="261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2216" name="Google Shape;2216;p52"/>
          <p:cNvSpPr txBox="1">
            <a:spLocks noGrp="1"/>
          </p:cNvSpPr>
          <p:nvPr>
            <p:ph type="subTitle" idx="1"/>
          </p:nvPr>
        </p:nvSpPr>
        <p:spPr>
          <a:xfrm>
            <a:off x="7315667" y="3722467"/>
            <a:ext cx="3880000" cy="132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217"/>
        <p:cNvGrpSpPr/>
        <p:nvPr/>
      </p:nvGrpSpPr>
      <p:grpSpPr>
        <a:xfrm>
          <a:off x="0" y="0"/>
          <a:ext cx="0" cy="0"/>
          <a:chOff x="0" y="0"/>
          <a:chExt cx="0" cy="0"/>
        </a:xfrm>
      </p:grpSpPr>
      <p:grpSp>
        <p:nvGrpSpPr>
          <p:cNvPr id="2218" name="Google Shape;2218;p53"/>
          <p:cNvGrpSpPr/>
          <p:nvPr/>
        </p:nvGrpSpPr>
        <p:grpSpPr>
          <a:xfrm>
            <a:off x="-1130535" y="-915416"/>
            <a:ext cx="3556707" cy="3616869"/>
            <a:chOff x="5436250" y="1181600"/>
            <a:chExt cx="611875" cy="622225"/>
          </a:xfrm>
        </p:grpSpPr>
        <p:sp>
          <p:nvSpPr>
            <p:cNvPr id="2219" name="Google Shape;2219;p53"/>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0" name="Google Shape;2220;p53"/>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1" name="Google Shape;2221;p53"/>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2" name="Google Shape;2222;p53"/>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3" name="Google Shape;2223;p53"/>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4" name="Google Shape;2224;p53"/>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5" name="Google Shape;2225;p53"/>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6" name="Google Shape;2226;p53"/>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7" name="Google Shape;2227;p53"/>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8" name="Google Shape;2228;p53"/>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29" name="Google Shape;2229;p53"/>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0" name="Google Shape;2230;p53"/>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1" name="Google Shape;2231;p53"/>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2" name="Google Shape;2232;p53"/>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3" name="Google Shape;2233;p53"/>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4" name="Google Shape;2234;p53"/>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5" name="Google Shape;2235;p53"/>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6" name="Google Shape;2236;p53"/>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7" name="Google Shape;2237;p53"/>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8" name="Google Shape;2238;p53"/>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39" name="Google Shape;2239;p53"/>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0" name="Google Shape;2240;p53"/>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1" name="Google Shape;2241;p53"/>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2" name="Google Shape;2242;p53"/>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3" name="Google Shape;2243;p53"/>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4" name="Google Shape;2244;p53"/>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5" name="Google Shape;2245;p53"/>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6" name="Google Shape;2246;p53"/>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7" name="Google Shape;2247;p53"/>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8" name="Google Shape;2248;p53"/>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49" name="Google Shape;2249;p53"/>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0" name="Google Shape;2250;p53"/>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1" name="Google Shape;2251;p53"/>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2" name="Google Shape;2252;p53"/>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3" name="Google Shape;2253;p53"/>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4" name="Google Shape;2254;p53"/>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5" name="Google Shape;2255;p53"/>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6" name="Google Shape;2256;p53"/>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7" name="Google Shape;2257;p53"/>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8" name="Google Shape;2258;p53"/>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59" name="Google Shape;2259;p53"/>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0" name="Google Shape;2260;p53"/>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1" name="Google Shape;2261;p53"/>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2" name="Google Shape;2262;p53"/>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3" name="Google Shape;2263;p53"/>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4" name="Google Shape;2264;p53"/>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5" name="Google Shape;2265;p53"/>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6" name="Google Shape;2266;p53"/>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7" name="Google Shape;2267;p53"/>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8" name="Google Shape;2268;p53"/>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69" name="Google Shape;2269;p53"/>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0" name="Google Shape;2270;p53"/>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1" name="Google Shape;2271;p53"/>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2" name="Google Shape;2272;p53"/>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3" name="Google Shape;2273;p53"/>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4" name="Google Shape;2274;p53"/>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5" name="Google Shape;2275;p53"/>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6" name="Google Shape;2276;p53"/>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7" name="Google Shape;2277;p53"/>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8" name="Google Shape;2278;p53"/>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79" name="Google Shape;2279;p53"/>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0" name="Google Shape;2280;p53"/>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1" name="Google Shape;2281;p53"/>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2" name="Google Shape;2282;p53"/>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3" name="Google Shape;2283;p53"/>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4" name="Google Shape;2284;p53"/>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5" name="Google Shape;2285;p53"/>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6" name="Google Shape;2286;p53"/>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7" name="Google Shape;2287;p53"/>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8" name="Google Shape;2288;p53"/>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89" name="Google Shape;2289;p53"/>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0" name="Google Shape;2290;p53"/>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1" name="Google Shape;2291;p53"/>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2" name="Google Shape;2292;p53"/>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3" name="Google Shape;2293;p53"/>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4" name="Google Shape;2294;p53"/>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5" name="Google Shape;2295;p53"/>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6" name="Google Shape;2296;p53"/>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7" name="Google Shape;2297;p53"/>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8" name="Google Shape;2298;p53"/>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299" name="Google Shape;2299;p53"/>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0" name="Google Shape;2300;p53"/>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1" name="Google Shape;2301;p53"/>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2" name="Google Shape;2302;p53"/>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3" name="Google Shape;2303;p53"/>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4" name="Google Shape;2304;p53"/>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5" name="Google Shape;2305;p53"/>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6" name="Google Shape;2306;p53"/>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7" name="Google Shape;2307;p53"/>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8" name="Google Shape;2308;p53"/>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09" name="Google Shape;2309;p53"/>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0" name="Google Shape;2310;p53"/>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1" name="Google Shape;2311;p53"/>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2" name="Google Shape;2312;p53"/>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2313" name="Google Shape;2313;p53"/>
          <p:cNvGrpSpPr/>
          <p:nvPr/>
        </p:nvGrpSpPr>
        <p:grpSpPr>
          <a:xfrm>
            <a:off x="9647444" y="2601970"/>
            <a:ext cx="2871985" cy="5753297"/>
            <a:chOff x="4607800" y="1290325"/>
            <a:chExt cx="523550" cy="1048800"/>
          </a:xfrm>
        </p:grpSpPr>
        <p:sp>
          <p:nvSpPr>
            <p:cNvPr id="2314" name="Google Shape;2314;p53"/>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rgbClr val="A688E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5" name="Google Shape;2315;p53"/>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6" name="Google Shape;2316;p53"/>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7" name="Google Shape;2317;p53"/>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8" name="Google Shape;2318;p53"/>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19" name="Google Shape;2319;p53"/>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0" name="Google Shape;2320;p53"/>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1" name="Google Shape;2321;p53"/>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2" name="Google Shape;2322;p53"/>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3" name="Google Shape;2323;p53"/>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4" name="Google Shape;2324;p53"/>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5" name="Google Shape;2325;p53"/>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6" name="Google Shape;2326;p53"/>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7" name="Google Shape;2327;p53"/>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8" name="Google Shape;2328;p53"/>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29" name="Google Shape;2329;p53"/>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0" name="Google Shape;2330;p53"/>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1" name="Google Shape;2331;p53"/>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2" name="Google Shape;2332;p53"/>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3" name="Google Shape;2333;p53"/>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4" name="Google Shape;2334;p53"/>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5" name="Google Shape;2335;p53"/>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6" name="Google Shape;2336;p53"/>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7" name="Google Shape;2337;p53"/>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8" name="Google Shape;2338;p53"/>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39" name="Google Shape;2339;p53"/>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0" name="Google Shape;2340;p53"/>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1" name="Google Shape;2341;p53"/>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2" name="Google Shape;2342;p53"/>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3" name="Google Shape;2343;p53"/>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4" name="Google Shape;2344;p53"/>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5" name="Google Shape;2345;p53"/>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6" name="Google Shape;2346;p53"/>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7" name="Google Shape;2347;p53"/>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8" name="Google Shape;2348;p53"/>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49" name="Google Shape;2349;p53"/>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0" name="Google Shape;2350;p53"/>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1" name="Google Shape;2351;p53"/>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2" name="Google Shape;2352;p53"/>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3" name="Google Shape;2353;p53"/>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4" name="Google Shape;2354;p53"/>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5" name="Google Shape;2355;p53"/>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6" name="Google Shape;2356;p53"/>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7" name="Google Shape;2357;p53"/>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8" name="Google Shape;2358;p53"/>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59" name="Google Shape;2359;p53"/>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0" name="Google Shape;2360;p53"/>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1" name="Google Shape;2361;p53"/>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2" name="Google Shape;2362;p53"/>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3" name="Google Shape;2363;p53"/>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4" name="Google Shape;2364;p53"/>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5" name="Google Shape;2365;p53"/>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6" name="Google Shape;2366;p53"/>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7" name="Google Shape;2367;p53"/>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8" name="Google Shape;2368;p53"/>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69" name="Google Shape;2369;p53"/>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0" name="Google Shape;2370;p53"/>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1" name="Google Shape;2371;p53"/>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2" name="Google Shape;2372;p53"/>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3" name="Google Shape;2373;p53"/>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4" name="Google Shape;2374;p53"/>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5" name="Google Shape;2375;p53"/>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6" name="Google Shape;2376;p53"/>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7" name="Google Shape;2377;p53"/>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8" name="Google Shape;2378;p53"/>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79" name="Google Shape;2379;p53"/>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0" name="Google Shape;2380;p53"/>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1" name="Google Shape;2381;p53"/>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2" name="Google Shape;2382;p53"/>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3" name="Google Shape;2383;p53"/>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4" name="Google Shape;2384;p53"/>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5" name="Google Shape;2385;p53"/>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6" name="Google Shape;2386;p53"/>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7" name="Google Shape;2387;p53"/>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8" name="Google Shape;2388;p53"/>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89" name="Google Shape;2389;p53"/>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0" name="Google Shape;2390;p53"/>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1" name="Google Shape;2391;p53"/>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2" name="Google Shape;2392;p53"/>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3" name="Google Shape;2393;p53"/>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4" name="Google Shape;2394;p53"/>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5" name="Google Shape;2395;p53"/>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6" name="Google Shape;2396;p53"/>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7" name="Google Shape;2397;p53"/>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8" name="Google Shape;2398;p53"/>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399" name="Google Shape;2399;p53"/>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0" name="Google Shape;2400;p53"/>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1" name="Google Shape;2401;p53"/>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2" name="Google Shape;2402;p53"/>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3" name="Google Shape;2403;p53"/>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4" name="Google Shape;2404;p53"/>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5" name="Google Shape;2405;p53"/>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6" name="Google Shape;2406;p53"/>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7" name="Google Shape;2407;p53"/>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8" name="Google Shape;2408;p53"/>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09" name="Google Shape;2409;p53"/>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0" name="Google Shape;2410;p53"/>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1" name="Google Shape;2411;p53"/>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2" name="Google Shape;2412;p53"/>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3" name="Google Shape;2413;p53"/>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4" name="Google Shape;2414;p53"/>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5" name="Google Shape;2415;p53"/>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6" name="Google Shape;2416;p53"/>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7" name="Google Shape;2417;p53"/>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8" name="Google Shape;2418;p53"/>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19" name="Google Shape;2419;p53"/>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0" name="Google Shape;2420;p53"/>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1" name="Google Shape;2421;p53"/>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2" name="Google Shape;2422;p53"/>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3" name="Google Shape;2423;p53"/>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4" name="Google Shape;2424;p53"/>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5" name="Google Shape;2425;p53"/>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6" name="Google Shape;2426;p53"/>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7" name="Google Shape;2427;p53"/>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8" name="Google Shape;2428;p53"/>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29" name="Google Shape;2429;p53"/>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0" name="Google Shape;2430;p53"/>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1" name="Google Shape;2431;p53"/>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2" name="Google Shape;2432;p53"/>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3" name="Google Shape;2433;p53"/>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4" name="Google Shape;2434;p53"/>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5" name="Google Shape;2435;p53"/>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6" name="Google Shape;2436;p53"/>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7" name="Google Shape;2437;p53"/>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8" name="Google Shape;2438;p53"/>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39" name="Google Shape;2439;p53"/>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0" name="Google Shape;2440;p53"/>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1" name="Google Shape;2441;p53"/>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2" name="Google Shape;2442;p53"/>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3" name="Google Shape;2443;p53"/>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4" name="Google Shape;2444;p53"/>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5" name="Google Shape;2445;p53"/>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6" name="Google Shape;2446;p53"/>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7" name="Google Shape;2447;p53"/>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8" name="Google Shape;2448;p53"/>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49" name="Google Shape;2449;p53"/>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0" name="Google Shape;2450;p53"/>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1" name="Google Shape;2451;p53"/>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2" name="Google Shape;2452;p53"/>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3" name="Google Shape;2453;p53"/>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4" name="Google Shape;2454;p53"/>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5" name="Google Shape;2455;p53"/>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6" name="Google Shape;2456;p53"/>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7" name="Google Shape;2457;p53"/>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58" name="Google Shape;2458;p53"/>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2459" name="Google Shape;2459;p53"/>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0" name="Google Shape;2460;p53"/>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1" name="Google Shape;2461;p53"/>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2" name="Google Shape;2462;p53"/>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3" name="Google Shape;2463;p53"/>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4" name="Google Shape;2464;p53"/>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218"/>
                                        </p:tgtEl>
                                        <p:attrNameLst>
                                          <p:attrName>style.visibility</p:attrName>
                                        </p:attrNameLst>
                                      </p:cBhvr>
                                      <p:to>
                                        <p:strVal val="visible"/>
                                      </p:to>
                                    </p:set>
                                    <p:anim calcmode="lin" valueType="num">
                                      <p:cBhvr additive="base">
                                        <p:cTn id="7" dur="500"/>
                                        <p:tgtEl>
                                          <p:spTgt spid="2218"/>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313"/>
                                        </p:tgtEl>
                                        <p:attrNameLst>
                                          <p:attrName>style.visibility</p:attrName>
                                        </p:attrNameLst>
                                      </p:cBhvr>
                                      <p:to>
                                        <p:strVal val="visible"/>
                                      </p:to>
                                    </p:set>
                                    <p:anim calcmode="lin" valueType="num">
                                      <p:cBhvr additive="base">
                                        <p:cTn id="10" dur="500"/>
                                        <p:tgtEl>
                                          <p:spTgt spid="2313"/>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59"/>
                                        </p:tgtEl>
                                        <p:attrNameLst>
                                          <p:attrName>style.visibility</p:attrName>
                                        </p:attrNameLst>
                                      </p:cBhvr>
                                      <p:to>
                                        <p:strVal val="visible"/>
                                      </p:to>
                                    </p:set>
                                    <p:animEffect transition="in" filter="fade">
                                      <p:cBhvr>
                                        <p:cTn id="15" dur="500"/>
                                        <p:tgtEl>
                                          <p:spTgt spid="2459"/>
                                        </p:tgtEl>
                                      </p:cBhvr>
                                    </p:animEffect>
                                  </p:childTnLst>
                                </p:cTn>
                              </p:par>
                              <p:par>
                                <p:cTn id="16" presetID="10" presetClass="entr" presetSubtype="0" fill="hold" nodeType="withEffect">
                                  <p:stCondLst>
                                    <p:cond delay="0"/>
                                  </p:stCondLst>
                                  <p:childTnLst>
                                    <p:set>
                                      <p:cBhvr>
                                        <p:cTn id="17" dur="1" fill="hold">
                                          <p:stCondLst>
                                            <p:cond delay="0"/>
                                          </p:stCondLst>
                                        </p:cTn>
                                        <p:tgtEl>
                                          <p:spTgt spid="2460"/>
                                        </p:tgtEl>
                                        <p:attrNameLst>
                                          <p:attrName>style.visibility</p:attrName>
                                        </p:attrNameLst>
                                      </p:cBhvr>
                                      <p:to>
                                        <p:strVal val="visible"/>
                                      </p:to>
                                    </p:set>
                                    <p:animEffect transition="in" filter="fade">
                                      <p:cBhvr>
                                        <p:cTn id="18" dur="500"/>
                                        <p:tgtEl>
                                          <p:spTgt spid="2460"/>
                                        </p:tgtEl>
                                      </p:cBhvr>
                                    </p:animEffect>
                                  </p:childTnLst>
                                </p:cTn>
                              </p:par>
                              <p:par>
                                <p:cTn id="19" presetID="10" presetClass="entr" presetSubtype="0" fill="hold" nodeType="withEffect">
                                  <p:stCondLst>
                                    <p:cond delay="0"/>
                                  </p:stCondLst>
                                  <p:childTnLst>
                                    <p:set>
                                      <p:cBhvr>
                                        <p:cTn id="20" dur="1" fill="hold">
                                          <p:stCondLst>
                                            <p:cond delay="0"/>
                                          </p:stCondLst>
                                        </p:cTn>
                                        <p:tgtEl>
                                          <p:spTgt spid="2461"/>
                                        </p:tgtEl>
                                        <p:attrNameLst>
                                          <p:attrName>style.visibility</p:attrName>
                                        </p:attrNameLst>
                                      </p:cBhvr>
                                      <p:to>
                                        <p:strVal val="visible"/>
                                      </p:to>
                                    </p:set>
                                    <p:animEffect transition="in" filter="fade">
                                      <p:cBhvr>
                                        <p:cTn id="21" dur="500"/>
                                        <p:tgtEl>
                                          <p:spTgt spid="2461"/>
                                        </p:tgtEl>
                                      </p:cBhvr>
                                    </p:animEffect>
                                  </p:childTnLst>
                                </p:cTn>
                              </p:par>
                              <p:par>
                                <p:cTn id="22" presetID="10" presetClass="entr" presetSubtype="0" fill="hold" nodeType="withEffect">
                                  <p:stCondLst>
                                    <p:cond delay="0"/>
                                  </p:stCondLst>
                                  <p:childTnLst>
                                    <p:set>
                                      <p:cBhvr>
                                        <p:cTn id="23" dur="1" fill="hold">
                                          <p:stCondLst>
                                            <p:cond delay="0"/>
                                          </p:stCondLst>
                                        </p:cTn>
                                        <p:tgtEl>
                                          <p:spTgt spid="2462"/>
                                        </p:tgtEl>
                                        <p:attrNameLst>
                                          <p:attrName>style.visibility</p:attrName>
                                        </p:attrNameLst>
                                      </p:cBhvr>
                                      <p:to>
                                        <p:strVal val="visible"/>
                                      </p:to>
                                    </p:set>
                                    <p:animEffect transition="in" filter="fade">
                                      <p:cBhvr>
                                        <p:cTn id="24" dur="500"/>
                                        <p:tgtEl>
                                          <p:spTgt spid="2462"/>
                                        </p:tgtEl>
                                      </p:cBhvr>
                                    </p:animEffect>
                                  </p:childTnLst>
                                </p:cTn>
                              </p:par>
                              <p:par>
                                <p:cTn id="25" presetID="10" presetClass="entr" presetSubtype="0" fill="hold" nodeType="withEffect">
                                  <p:stCondLst>
                                    <p:cond delay="0"/>
                                  </p:stCondLst>
                                  <p:childTnLst>
                                    <p:set>
                                      <p:cBhvr>
                                        <p:cTn id="26" dur="1" fill="hold">
                                          <p:stCondLst>
                                            <p:cond delay="0"/>
                                          </p:stCondLst>
                                        </p:cTn>
                                        <p:tgtEl>
                                          <p:spTgt spid="2463"/>
                                        </p:tgtEl>
                                        <p:attrNameLst>
                                          <p:attrName>style.visibility</p:attrName>
                                        </p:attrNameLst>
                                      </p:cBhvr>
                                      <p:to>
                                        <p:strVal val="visible"/>
                                      </p:to>
                                    </p:set>
                                    <p:animEffect transition="in" filter="fade">
                                      <p:cBhvr>
                                        <p:cTn id="27" dur="500"/>
                                        <p:tgtEl>
                                          <p:spTgt spid="2463"/>
                                        </p:tgtEl>
                                      </p:cBhvr>
                                    </p:animEffect>
                                  </p:childTnLst>
                                </p:cTn>
                              </p:par>
                              <p:par>
                                <p:cTn id="28" presetID="10" presetClass="entr" presetSubtype="0" fill="hold" nodeType="withEffect">
                                  <p:stCondLst>
                                    <p:cond delay="0"/>
                                  </p:stCondLst>
                                  <p:childTnLst>
                                    <p:set>
                                      <p:cBhvr>
                                        <p:cTn id="29" dur="1" fill="hold">
                                          <p:stCondLst>
                                            <p:cond delay="0"/>
                                          </p:stCondLst>
                                        </p:cTn>
                                        <p:tgtEl>
                                          <p:spTgt spid="2464"/>
                                        </p:tgtEl>
                                        <p:attrNameLst>
                                          <p:attrName>style.visibility</p:attrName>
                                        </p:attrNameLst>
                                      </p:cBhvr>
                                      <p:to>
                                        <p:strVal val="visible"/>
                                      </p:to>
                                    </p:set>
                                    <p:animEffect transition="in" filter="fade">
                                      <p:cBhvr>
                                        <p:cTn id="30" dur="500"/>
                                        <p:tgtEl>
                                          <p:spTgt spid="2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65"/>
        <p:cNvGrpSpPr/>
        <p:nvPr/>
      </p:nvGrpSpPr>
      <p:grpSpPr>
        <a:xfrm>
          <a:off x="0" y="0"/>
          <a:ext cx="0" cy="0"/>
          <a:chOff x="0" y="0"/>
          <a:chExt cx="0" cy="0"/>
        </a:xfrm>
      </p:grpSpPr>
      <p:grpSp>
        <p:nvGrpSpPr>
          <p:cNvPr id="2466" name="Google Shape;2466;p54"/>
          <p:cNvGrpSpPr/>
          <p:nvPr/>
        </p:nvGrpSpPr>
        <p:grpSpPr>
          <a:xfrm flipH="1">
            <a:off x="-776226" y="5101954"/>
            <a:ext cx="2514006" cy="2379057"/>
            <a:chOff x="2334550" y="3821100"/>
            <a:chExt cx="1037816" cy="982107"/>
          </a:xfrm>
        </p:grpSpPr>
        <p:sp>
          <p:nvSpPr>
            <p:cNvPr id="2467" name="Google Shape;2467;p54"/>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8" name="Google Shape;2468;p54"/>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69" name="Google Shape;2469;p54"/>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0" name="Google Shape;2470;p54"/>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1" name="Google Shape;2471;p54"/>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2" name="Google Shape;2472;p54"/>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3" name="Google Shape;2473;p54"/>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4" name="Google Shape;2474;p54"/>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2475" name="Google Shape;2475;p54"/>
          <p:cNvGrpSpPr/>
          <p:nvPr/>
        </p:nvGrpSpPr>
        <p:grpSpPr>
          <a:xfrm flipH="1">
            <a:off x="9864186" y="-1763397"/>
            <a:ext cx="2871985" cy="5753297"/>
            <a:chOff x="4607800" y="1290325"/>
            <a:chExt cx="523550" cy="1048800"/>
          </a:xfrm>
        </p:grpSpPr>
        <p:sp>
          <p:nvSpPr>
            <p:cNvPr id="2476" name="Google Shape;2476;p54"/>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7" name="Google Shape;2477;p54"/>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8" name="Google Shape;2478;p54"/>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79" name="Google Shape;2479;p54"/>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0" name="Google Shape;2480;p54"/>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1" name="Google Shape;2481;p54"/>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2" name="Google Shape;2482;p54"/>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3" name="Google Shape;2483;p54"/>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4" name="Google Shape;2484;p54"/>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5" name="Google Shape;2485;p54"/>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6" name="Google Shape;2486;p54"/>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7" name="Google Shape;2487;p54"/>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8" name="Google Shape;2488;p54"/>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89" name="Google Shape;2489;p54"/>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0" name="Google Shape;2490;p54"/>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1" name="Google Shape;2491;p54"/>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2" name="Google Shape;2492;p54"/>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3" name="Google Shape;2493;p54"/>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4" name="Google Shape;2494;p54"/>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5" name="Google Shape;2495;p54"/>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6" name="Google Shape;2496;p54"/>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7" name="Google Shape;2497;p54"/>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8" name="Google Shape;2498;p54"/>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499" name="Google Shape;2499;p54"/>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0" name="Google Shape;2500;p54"/>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1" name="Google Shape;2501;p54"/>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2" name="Google Shape;2502;p54"/>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3" name="Google Shape;2503;p54"/>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4" name="Google Shape;2504;p54"/>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5" name="Google Shape;2505;p54"/>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6" name="Google Shape;2506;p54"/>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7" name="Google Shape;2507;p54"/>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8" name="Google Shape;2508;p54"/>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09" name="Google Shape;2509;p54"/>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0" name="Google Shape;2510;p54"/>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1" name="Google Shape;2511;p54"/>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2" name="Google Shape;2512;p54"/>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3" name="Google Shape;2513;p54"/>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4" name="Google Shape;2514;p54"/>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5" name="Google Shape;2515;p54"/>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6" name="Google Shape;2516;p54"/>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7" name="Google Shape;2517;p54"/>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8" name="Google Shape;2518;p54"/>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19" name="Google Shape;2519;p54"/>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0" name="Google Shape;2520;p54"/>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1" name="Google Shape;2521;p54"/>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2" name="Google Shape;2522;p54"/>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3" name="Google Shape;2523;p54"/>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4" name="Google Shape;2524;p54"/>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5" name="Google Shape;2525;p54"/>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6" name="Google Shape;2526;p54"/>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7" name="Google Shape;2527;p54"/>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8" name="Google Shape;2528;p54"/>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29" name="Google Shape;2529;p54"/>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0" name="Google Shape;2530;p54"/>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1" name="Google Shape;2531;p54"/>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2" name="Google Shape;2532;p54"/>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3" name="Google Shape;2533;p54"/>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4" name="Google Shape;2534;p54"/>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5" name="Google Shape;2535;p54"/>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6" name="Google Shape;2536;p54"/>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7" name="Google Shape;2537;p54"/>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8" name="Google Shape;2538;p54"/>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39" name="Google Shape;2539;p54"/>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0" name="Google Shape;2540;p54"/>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1" name="Google Shape;2541;p54"/>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2" name="Google Shape;2542;p54"/>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3" name="Google Shape;2543;p54"/>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4" name="Google Shape;2544;p54"/>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5" name="Google Shape;2545;p54"/>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6" name="Google Shape;2546;p54"/>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7" name="Google Shape;2547;p54"/>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8" name="Google Shape;2548;p54"/>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49" name="Google Shape;2549;p54"/>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0" name="Google Shape;2550;p54"/>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1" name="Google Shape;2551;p54"/>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2" name="Google Shape;2552;p54"/>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3" name="Google Shape;2553;p54"/>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4" name="Google Shape;2554;p54"/>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5" name="Google Shape;2555;p54"/>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6" name="Google Shape;2556;p54"/>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7" name="Google Shape;2557;p54"/>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8" name="Google Shape;2558;p54"/>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59" name="Google Shape;2559;p54"/>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0" name="Google Shape;2560;p54"/>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1" name="Google Shape;2561;p54"/>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2" name="Google Shape;2562;p54"/>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3" name="Google Shape;2563;p54"/>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4" name="Google Shape;2564;p54"/>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5" name="Google Shape;2565;p54"/>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6" name="Google Shape;2566;p54"/>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7" name="Google Shape;2567;p54"/>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8" name="Google Shape;2568;p54"/>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69" name="Google Shape;2569;p54"/>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0" name="Google Shape;2570;p54"/>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1" name="Google Shape;2571;p54"/>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2" name="Google Shape;2572;p54"/>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3" name="Google Shape;2573;p54"/>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4" name="Google Shape;2574;p54"/>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5" name="Google Shape;2575;p54"/>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6" name="Google Shape;2576;p54"/>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7" name="Google Shape;2577;p54"/>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8" name="Google Shape;2578;p54"/>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79" name="Google Shape;2579;p54"/>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0" name="Google Shape;2580;p54"/>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1" name="Google Shape;2581;p54"/>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2" name="Google Shape;2582;p54"/>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3" name="Google Shape;2583;p54"/>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4" name="Google Shape;2584;p54"/>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5" name="Google Shape;2585;p54"/>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6" name="Google Shape;2586;p54"/>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7" name="Google Shape;2587;p54"/>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8" name="Google Shape;2588;p54"/>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89" name="Google Shape;2589;p54"/>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0" name="Google Shape;2590;p54"/>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1" name="Google Shape;2591;p54"/>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2" name="Google Shape;2592;p54"/>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3" name="Google Shape;2593;p54"/>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4" name="Google Shape;2594;p54"/>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5" name="Google Shape;2595;p54"/>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6" name="Google Shape;2596;p54"/>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7" name="Google Shape;2597;p54"/>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8" name="Google Shape;2598;p54"/>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599" name="Google Shape;2599;p54"/>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0" name="Google Shape;2600;p54"/>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1" name="Google Shape;2601;p54"/>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2" name="Google Shape;2602;p54"/>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3" name="Google Shape;2603;p54"/>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4" name="Google Shape;2604;p54"/>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5" name="Google Shape;2605;p54"/>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6" name="Google Shape;2606;p54"/>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7" name="Google Shape;2607;p54"/>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8" name="Google Shape;2608;p54"/>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09" name="Google Shape;2609;p54"/>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0" name="Google Shape;2610;p54"/>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1" name="Google Shape;2611;p54"/>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2" name="Google Shape;2612;p54"/>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3" name="Google Shape;2613;p54"/>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4" name="Google Shape;2614;p54"/>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5" name="Google Shape;2615;p54"/>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6" name="Google Shape;2616;p54"/>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7" name="Google Shape;2617;p54"/>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8" name="Google Shape;2618;p54"/>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19" name="Google Shape;2619;p54"/>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0" name="Google Shape;2620;p54"/>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2621" name="Google Shape;2621;p54"/>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2" name="Google Shape;2622;p54"/>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3" name="Google Shape;2623;p54"/>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4" name="Google Shape;2624;p54"/>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5" name="Google Shape;2625;p54"/>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626" name="Google Shape;2626;p54"/>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2"/>
        <p:cNvGrpSpPr/>
        <p:nvPr/>
      </p:nvGrpSpPr>
      <p:grpSpPr>
        <a:xfrm>
          <a:off x="0" y="0"/>
          <a:ext cx="0" cy="0"/>
          <a:chOff x="0" y="0"/>
          <a:chExt cx="0" cy="0"/>
        </a:xfrm>
      </p:grpSpPr>
      <p:sp>
        <p:nvSpPr>
          <p:cNvPr id="183" name="Google Shape;183;p42"/>
          <p:cNvSpPr/>
          <p:nvPr/>
        </p:nvSpPr>
        <p:spPr>
          <a:xfrm>
            <a:off x="-302973" y="-934650"/>
            <a:ext cx="306813" cy="275321"/>
          </a:xfrm>
          <a:custGeom>
            <a:avLst/>
            <a:gdLst/>
            <a:ahLst/>
            <a:cxnLst/>
            <a:rect l="l" t="t" r="r" b="b"/>
            <a:pathLst>
              <a:path w="2533" h="2273" extrusionOk="0">
                <a:moveTo>
                  <a:pt x="2070" y="0"/>
                </a:moveTo>
                <a:cubicBezTo>
                  <a:pt x="1988" y="0"/>
                  <a:pt x="1906" y="24"/>
                  <a:pt x="1836" y="75"/>
                </a:cubicBezTo>
                <a:cubicBezTo>
                  <a:pt x="1217" y="517"/>
                  <a:pt x="658" y="1036"/>
                  <a:pt x="148" y="1605"/>
                </a:cubicBezTo>
                <a:cubicBezTo>
                  <a:pt x="0" y="1763"/>
                  <a:pt x="20" y="2018"/>
                  <a:pt x="177" y="2165"/>
                </a:cubicBezTo>
                <a:cubicBezTo>
                  <a:pt x="256" y="2234"/>
                  <a:pt x="354" y="2273"/>
                  <a:pt x="452" y="2273"/>
                </a:cubicBezTo>
                <a:cubicBezTo>
                  <a:pt x="560" y="2273"/>
                  <a:pt x="668" y="2224"/>
                  <a:pt x="746" y="2135"/>
                </a:cubicBezTo>
                <a:cubicBezTo>
                  <a:pt x="1217" y="1616"/>
                  <a:pt x="1747" y="1134"/>
                  <a:pt x="2307" y="722"/>
                </a:cubicBezTo>
                <a:cubicBezTo>
                  <a:pt x="2493" y="595"/>
                  <a:pt x="2532" y="340"/>
                  <a:pt x="2395" y="163"/>
                </a:cubicBezTo>
                <a:cubicBezTo>
                  <a:pt x="2318" y="57"/>
                  <a:pt x="2194" y="0"/>
                  <a:pt x="207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84" name="Google Shape;184;p42"/>
          <p:cNvSpPr/>
          <p:nvPr/>
        </p:nvSpPr>
        <p:spPr>
          <a:xfrm>
            <a:off x="-311209" y="-942283"/>
            <a:ext cx="322197" cy="290099"/>
          </a:xfrm>
          <a:custGeom>
            <a:avLst/>
            <a:gdLst/>
            <a:ahLst/>
            <a:cxnLst/>
            <a:rect l="l" t="t" r="r" b="b"/>
            <a:pathLst>
              <a:path w="2660" h="2395" extrusionOk="0">
                <a:moveTo>
                  <a:pt x="2139" y="118"/>
                </a:moveTo>
                <a:cubicBezTo>
                  <a:pt x="2247" y="118"/>
                  <a:pt x="2355" y="167"/>
                  <a:pt x="2414" y="255"/>
                </a:cubicBezTo>
                <a:cubicBezTo>
                  <a:pt x="2532" y="412"/>
                  <a:pt x="2493" y="628"/>
                  <a:pt x="2345" y="737"/>
                </a:cubicBezTo>
                <a:cubicBezTo>
                  <a:pt x="1776" y="1158"/>
                  <a:pt x="1246" y="1629"/>
                  <a:pt x="775" y="2159"/>
                </a:cubicBezTo>
                <a:cubicBezTo>
                  <a:pt x="711" y="2233"/>
                  <a:pt x="614" y="2270"/>
                  <a:pt x="517" y="2270"/>
                </a:cubicBezTo>
                <a:cubicBezTo>
                  <a:pt x="435" y="2270"/>
                  <a:pt x="353" y="2243"/>
                  <a:pt x="295" y="2189"/>
                </a:cubicBezTo>
                <a:cubicBezTo>
                  <a:pt x="147" y="2061"/>
                  <a:pt x="138" y="1845"/>
                  <a:pt x="265" y="1708"/>
                </a:cubicBezTo>
                <a:cubicBezTo>
                  <a:pt x="766" y="1139"/>
                  <a:pt x="1324" y="628"/>
                  <a:pt x="1943" y="187"/>
                </a:cubicBezTo>
                <a:cubicBezTo>
                  <a:pt x="2002" y="138"/>
                  <a:pt x="2070" y="118"/>
                  <a:pt x="2139" y="118"/>
                </a:cubicBezTo>
                <a:close/>
                <a:moveTo>
                  <a:pt x="2141" y="0"/>
                </a:moveTo>
                <a:cubicBezTo>
                  <a:pt x="2045" y="0"/>
                  <a:pt x="1948" y="29"/>
                  <a:pt x="1865" y="89"/>
                </a:cubicBezTo>
                <a:cubicBezTo>
                  <a:pt x="1256" y="540"/>
                  <a:pt x="677" y="1051"/>
                  <a:pt x="177" y="1620"/>
                </a:cubicBezTo>
                <a:cubicBezTo>
                  <a:pt x="0" y="1816"/>
                  <a:pt x="20" y="2110"/>
                  <a:pt x="206" y="2277"/>
                </a:cubicBezTo>
                <a:cubicBezTo>
                  <a:pt x="295" y="2355"/>
                  <a:pt x="402" y="2395"/>
                  <a:pt x="520" y="2395"/>
                </a:cubicBezTo>
                <a:cubicBezTo>
                  <a:pt x="648" y="2395"/>
                  <a:pt x="775" y="2336"/>
                  <a:pt x="864" y="2238"/>
                </a:cubicBezTo>
                <a:cubicBezTo>
                  <a:pt x="1324" y="1718"/>
                  <a:pt x="1845" y="1247"/>
                  <a:pt x="2414" y="835"/>
                </a:cubicBezTo>
                <a:cubicBezTo>
                  <a:pt x="2620" y="687"/>
                  <a:pt x="2659" y="393"/>
                  <a:pt x="2512" y="187"/>
                </a:cubicBezTo>
                <a:cubicBezTo>
                  <a:pt x="2424" y="64"/>
                  <a:pt x="2284" y="0"/>
                  <a:pt x="214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85" name="Google Shape;185;p42"/>
          <p:cNvSpPr/>
          <p:nvPr/>
        </p:nvSpPr>
        <p:spPr>
          <a:xfrm>
            <a:off x="66706" y="-851680"/>
            <a:ext cx="291309" cy="295791"/>
          </a:xfrm>
          <a:custGeom>
            <a:avLst/>
            <a:gdLst/>
            <a:ahLst/>
            <a:cxnLst/>
            <a:rect l="l" t="t" r="r" b="b"/>
            <a:pathLst>
              <a:path w="2405" h="2442" extrusionOk="0">
                <a:moveTo>
                  <a:pt x="458" y="0"/>
                </a:moveTo>
                <a:cubicBezTo>
                  <a:pt x="370" y="0"/>
                  <a:pt x="281" y="29"/>
                  <a:pt x="206" y="87"/>
                </a:cubicBezTo>
                <a:cubicBezTo>
                  <a:pt x="30" y="224"/>
                  <a:pt x="1" y="479"/>
                  <a:pt x="138" y="646"/>
                </a:cubicBezTo>
                <a:cubicBezTo>
                  <a:pt x="609" y="1245"/>
                  <a:pt x="1129" y="1814"/>
                  <a:pt x="1689" y="2334"/>
                </a:cubicBezTo>
                <a:cubicBezTo>
                  <a:pt x="1767" y="2412"/>
                  <a:pt x="1865" y="2442"/>
                  <a:pt x="1963" y="2442"/>
                </a:cubicBezTo>
                <a:cubicBezTo>
                  <a:pt x="2071" y="2442"/>
                  <a:pt x="2179" y="2403"/>
                  <a:pt x="2258" y="2314"/>
                </a:cubicBezTo>
                <a:cubicBezTo>
                  <a:pt x="2405" y="2157"/>
                  <a:pt x="2405" y="1902"/>
                  <a:pt x="2238" y="1745"/>
                </a:cubicBezTo>
                <a:cubicBezTo>
                  <a:pt x="1708" y="1254"/>
                  <a:pt x="1218" y="715"/>
                  <a:pt x="776" y="155"/>
                </a:cubicBezTo>
                <a:cubicBezTo>
                  <a:pt x="696" y="53"/>
                  <a:pt x="578" y="0"/>
                  <a:pt x="45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86" name="Google Shape;186;p42"/>
          <p:cNvSpPr/>
          <p:nvPr/>
        </p:nvSpPr>
        <p:spPr>
          <a:xfrm>
            <a:off x="58349" y="-859310"/>
            <a:ext cx="308025" cy="310569"/>
          </a:xfrm>
          <a:custGeom>
            <a:avLst/>
            <a:gdLst/>
            <a:ahLst/>
            <a:cxnLst/>
            <a:rect l="l" t="t" r="r" b="b"/>
            <a:pathLst>
              <a:path w="2543" h="2564" extrusionOk="0">
                <a:moveTo>
                  <a:pt x="521" y="120"/>
                </a:moveTo>
                <a:cubicBezTo>
                  <a:pt x="629" y="120"/>
                  <a:pt x="727" y="169"/>
                  <a:pt x="796" y="248"/>
                </a:cubicBezTo>
                <a:cubicBezTo>
                  <a:pt x="1247" y="817"/>
                  <a:pt x="1738" y="1356"/>
                  <a:pt x="2268" y="1857"/>
                </a:cubicBezTo>
                <a:cubicBezTo>
                  <a:pt x="2405" y="1984"/>
                  <a:pt x="2415" y="2200"/>
                  <a:pt x="2287" y="2338"/>
                </a:cubicBezTo>
                <a:cubicBezTo>
                  <a:pt x="2220" y="2410"/>
                  <a:pt x="2125" y="2447"/>
                  <a:pt x="2031" y="2447"/>
                </a:cubicBezTo>
                <a:cubicBezTo>
                  <a:pt x="1946" y="2447"/>
                  <a:pt x="1862" y="2418"/>
                  <a:pt x="1797" y="2357"/>
                </a:cubicBezTo>
                <a:cubicBezTo>
                  <a:pt x="1247" y="1838"/>
                  <a:pt x="727" y="1268"/>
                  <a:pt x="256" y="680"/>
                </a:cubicBezTo>
                <a:cubicBezTo>
                  <a:pt x="138" y="523"/>
                  <a:pt x="168" y="307"/>
                  <a:pt x="315" y="189"/>
                </a:cubicBezTo>
                <a:cubicBezTo>
                  <a:pt x="373" y="140"/>
                  <a:pt x="452" y="120"/>
                  <a:pt x="521" y="120"/>
                </a:cubicBezTo>
                <a:close/>
                <a:moveTo>
                  <a:pt x="526" y="1"/>
                </a:moveTo>
                <a:cubicBezTo>
                  <a:pt x="426" y="1"/>
                  <a:pt x="324" y="34"/>
                  <a:pt x="236" y="100"/>
                </a:cubicBezTo>
                <a:cubicBezTo>
                  <a:pt x="40" y="257"/>
                  <a:pt x="1" y="552"/>
                  <a:pt x="158" y="748"/>
                </a:cubicBezTo>
                <a:cubicBezTo>
                  <a:pt x="639" y="1347"/>
                  <a:pt x="1159" y="1916"/>
                  <a:pt x="1718" y="2446"/>
                </a:cubicBezTo>
                <a:cubicBezTo>
                  <a:pt x="1806" y="2525"/>
                  <a:pt x="1915" y="2564"/>
                  <a:pt x="2032" y="2564"/>
                </a:cubicBezTo>
                <a:cubicBezTo>
                  <a:pt x="2159" y="2564"/>
                  <a:pt x="2287" y="2514"/>
                  <a:pt x="2366" y="2426"/>
                </a:cubicBezTo>
                <a:cubicBezTo>
                  <a:pt x="2543" y="2240"/>
                  <a:pt x="2532" y="1945"/>
                  <a:pt x="2346" y="1769"/>
                </a:cubicBezTo>
                <a:cubicBezTo>
                  <a:pt x="1826" y="1278"/>
                  <a:pt x="1335" y="739"/>
                  <a:pt x="884" y="179"/>
                </a:cubicBezTo>
                <a:cubicBezTo>
                  <a:pt x="794" y="61"/>
                  <a:pt x="661"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87" name="Google Shape;187;p42"/>
          <p:cNvSpPr/>
          <p:nvPr/>
        </p:nvSpPr>
        <p:spPr>
          <a:xfrm>
            <a:off x="234224" y="-1139234"/>
            <a:ext cx="269992" cy="287433"/>
          </a:xfrm>
          <a:custGeom>
            <a:avLst/>
            <a:gdLst/>
            <a:ahLst/>
            <a:cxnLst/>
            <a:rect l="l" t="t" r="r" b="b"/>
            <a:pathLst>
              <a:path w="2229" h="2373" extrusionOk="0">
                <a:moveTo>
                  <a:pt x="1789" y="1"/>
                </a:moveTo>
                <a:cubicBezTo>
                  <a:pt x="1673" y="1"/>
                  <a:pt x="1556" y="51"/>
                  <a:pt x="1473" y="145"/>
                </a:cubicBezTo>
                <a:lnTo>
                  <a:pt x="149" y="1705"/>
                </a:lnTo>
                <a:cubicBezTo>
                  <a:pt x="1" y="1872"/>
                  <a:pt x="21" y="2127"/>
                  <a:pt x="197" y="2274"/>
                </a:cubicBezTo>
                <a:cubicBezTo>
                  <a:pt x="266" y="2343"/>
                  <a:pt x="364" y="2372"/>
                  <a:pt x="452" y="2372"/>
                </a:cubicBezTo>
                <a:cubicBezTo>
                  <a:pt x="570" y="2372"/>
                  <a:pt x="678" y="2323"/>
                  <a:pt x="757" y="2225"/>
                </a:cubicBezTo>
                <a:lnTo>
                  <a:pt x="2092" y="665"/>
                </a:lnTo>
                <a:cubicBezTo>
                  <a:pt x="2229" y="498"/>
                  <a:pt x="2209" y="243"/>
                  <a:pt x="2042" y="95"/>
                </a:cubicBezTo>
                <a:cubicBezTo>
                  <a:pt x="1969" y="31"/>
                  <a:pt x="1879" y="1"/>
                  <a:pt x="178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88" name="Google Shape;188;p42"/>
          <p:cNvSpPr/>
          <p:nvPr/>
        </p:nvSpPr>
        <p:spPr>
          <a:xfrm>
            <a:off x="231923" y="-1146865"/>
            <a:ext cx="274715" cy="302089"/>
          </a:xfrm>
          <a:custGeom>
            <a:avLst/>
            <a:gdLst/>
            <a:ahLst/>
            <a:cxnLst/>
            <a:rect l="l" t="t" r="r" b="b"/>
            <a:pathLst>
              <a:path w="2268" h="2494" extrusionOk="0">
                <a:moveTo>
                  <a:pt x="1797" y="119"/>
                </a:moveTo>
                <a:cubicBezTo>
                  <a:pt x="1884" y="119"/>
                  <a:pt x="1963" y="149"/>
                  <a:pt x="2022" y="208"/>
                </a:cubicBezTo>
                <a:cubicBezTo>
                  <a:pt x="2091" y="267"/>
                  <a:pt x="2130" y="345"/>
                  <a:pt x="2140" y="433"/>
                </a:cubicBezTo>
                <a:cubicBezTo>
                  <a:pt x="2150" y="531"/>
                  <a:pt x="2120" y="620"/>
                  <a:pt x="2061" y="688"/>
                </a:cubicBezTo>
                <a:lnTo>
                  <a:pt x="737" y="2249"/>
                </a:lnTo>
                <a:cubicBezTo>
                  <a:pt x="671" y="2326"/>
                  <a:pt x="572" y="2366"/>
                  <a:pt x="473" y="2366"/>
                </a:cubicBezTo>
                <a:cubicBezTo>
                  <a:pt x="394" y="2366"/>
                  <a:pt x="316" y="2340"/>
                  <a:pt x="255" y="2288"/>
                </a:cubicBezTo>
                <a:cubicBezTo>
                  <a:pt x="177" y="2229"/>
                  <a:pt x="138" y="2151"/>
                  <a:pt x="128" y="2062"/>
                </a:cubicBezTo>
                <a:cubicBezTo>
                  <a:pt x="128" y="1964"/>
                  <a:pt x="148" y="1876"/>
                  <a:pt x="216" y="1807"/>
                </a:cubicBezTo>
                <a:lnTo>
                  <a:pt x="1541" y="247"/>
                </a:lnTo>
                <a:cubicBezTo>
                  <a:pt x="1600" y="178"/>
                  <a:pt x="1679" y="129"/>
                  <a:pt x="1767" y="119"/>
                </a:cubicBezTo>
                <a:close/>
                <a:moveTo>
                  <a:pt x="1794" y="0"/>
                </a:moveTo>
                <a:cubicBezTo>
                  <a:pt x="1782" y="0"/>
                  <a:pt x="1770" y="0"/>
                  <a:pt x="1757" y="1"/>
                </a:cubicBezTo>
                <a:cubicBezTo>
                  <a:pt x="1639" y="12"/>
                  <a:pt x="1531" y="70"/>
                  <a:pt x="1443" y="169"/>
                </a:cubicBezTo>
                <a:lnTo>
                  <a:pt x="118" y="1729"/>
                </a:lnTo>
                <a:cubicBezTo>
                  <a:pt x="40" y="1827"/>
                  <a:pt x="0" y="1944"/>
                  <a:pt x="11" y="2072"/>
                </a:cubicBezTo>
                <a:cubicBezTo>
                  <a:pt x="20" y="2190"/>
                  <a:pt x="79" y="2308"/>
                  <a:pt x="177" y="2386"/>
                </a:cubicBezTo>
                <a:cubicBezTo>
                  <a:pt x="255" y="2455"/>
                  <a:pt x="364" y="2494"/>
                  <a:pt x="471" y="2494"/>
                </a:cubicBezTo>
                <a:cubicBezTo>
                  <a:pt x="609" y="2494"/>
                  <a:pt x="737" y="2435"/>
                  <a:pt x="825" y="2328"/>
                </a:cubicBezTo>
                <a:lnTo>
                  <a:pt x="2150" y="767"/>
                </a:lnTo>
                <a:cubicBezTo>
                  <a:pt x="2228" y="669"/>
                  <a:pt x="2268" y="551"/>
                  <a:pt x="2257" y="424"/>
                </a:cubicBezTo>
                <a:cubicBezTo>
                  <a:pt x="2248" y="306"/>
                  <a:pt x="2189" y="198"/>
                  <a:pt x="2100" y="110"/>
                </a:cubicBezTo>
                <a:cubicBezTo>
                  <a:pt x="2012" y="39"/>
                  <a:pt x="1907" y="0"/>
                  <a:pt x="179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89" name="Google Shape;189;p42"/>
          <p:cNvSpPr/>
          <p:nvPr/>
        </p:nvSpPr>
        <p:spPr>
          <a:xfrm>
            <a:off x="526623" y="-943251"/>
            <a:ext cx="301000" cy="270960"/>
          </a:xfrm>
          <a:custGeom>
            <a:avLst/>
            <a:gdLst/>
            <a:ahLst/>
            <a:cxnLst/>
            <a:rect l="l" t="t" r="r" b="b"/>
            <a:pathLst>
              <a:path w="2485" h="2237" extrusionOk="0">
                <a:moveTo>
                  <a:pt x="454" y="1"/>
                </a:moveTo>
                <a:cubicBezTo>
                  <a:pt x="369" y="1"/>
                  <a:pt x="282" y="29"/>
                  <a:pt x="207" y="87"/>
                </a:cubicBezTo>
                <a:cubicBezTo>
                  <a:pt x="31" y="224"/>
                  <a:pt x="1" y="479"/>
                  <a:pt x="138" y="647"/>
                </a:cubicBezTo>
                <a:cubicBezTo>
                  <a:pt x="609" y="1245"/>
                  <a:pt x="1169" y="1755"/>
                  <a:pt x="1807" y="2167"/>
                </a:cubicBezTo>
                <a:cubicBezTo>
                  <a:pt x="1876" y="2206"/>
                  <a:pt x="1944" y="2236"/>
                  <a:pt x="2022" y="2236"/>
                </a:cubicBezTo>
                <a:cubicBezTo>
                  <a:pt x="2150" y="2236"/>
                  <a:pt x="2288" y="2167"/>
                  <a:pt x="2366" y="2049"/>
                </a:cubicBezTo>
                <a:cubicBezTo>
                  <a:pt x="2484" y="1863"/>
                  <a:pt x="2425" y="1608"/>
                  <a:pt x="2238" y="1490"/>
                </a:cubicBezTo>
                <a:cubicBezTo>
                  <a:pt x="1679" y="1127"/>
                  <a:pt x="1189" y="676"/>
                  <a:pt x="766" y="156"/>
                </a:cubicBezTo>
                <a:cubicBezTo>
                  <a:pt x="687" y="54"/>
                  <a:pt x="571" y="1"/>
                  <a:pt x="45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0" name="Google Shape;190;p42"/>
          <p:cNvSpPr/>
          <p:nvPr/>
        </p:nvSpPr>
        <p:spPr>
          <a:xfrm>
            <a:off x="518388" y="-950761"/>
            <a:ext cx="311537" cy="285617"/>
          </a:xfrm>
          <a:custGeom>
            <a:avLst/>
            <a:gdLst/>
            <a:ahLst/>
            <a:cxnLst/>
            <a:rect l="l" t="t" r="r" b="b"/>
            <a:pathLst>
              <a:path w="2572" h="2358" extrusionOk="0">
                <a:moveTo>
                  <a:pt x="520" y="120"/>
                </a:moveTo>
                <a:cubicBezTo>
                  <a:pt x="629" y="120"/>
                  <a:pt x="727" y="168"/>
                  <a:pt x="795" y="247"/>
                </a:cubicBezTo>
                <a:cubicBezTo>
                  <a:pt x="1207" y="787"/>
                  <a:pt x="1708" y="1238"/>
                  <a:pt x="2277" y="1601"/>
                </a:cubicBezTo>
                <a:cubicBezTo>
                  <a:pt x="2356" y="1651"/>
                  <a:pt x="2404" y="1729"/>
                  <a:pt x="2424" y="1817"/>
                </a:cubicBezTo>
                <a:cubicBezTo>
                  <a:pt x="2444" y="1906"/>
                  <a:pt x="2424" y="2004"/>
                  <a:pt x="2375" y="2082"/>
                </a:cubicBezTo>
                <a:cubicBezTo>
                  <a:pt x="2312" y="2177"/>
                  <a:pt x="2199" y="2231"/>
                  <a:pt x="2085" y="2231"/>
                </a:cubicBezTo>
                <a:cubicBezTo>
                  <a:pt x="2023" y="2231"/>
                  <a:pt x="1960" y="2215"/>
                  <a:pt x="1904" y="2180"/>
                </a:cubicBezTo>
                <a:cubicBezTo>
                  <a:pt x="1276" y="1768"/>
                  <a:pt x="717" y="1267"/>
                  <a:pt x="256" y="679"/>
                </a:cubicBezTo>
                <a:cubicBezTo>
                  <a:pt x="138" y="522"/>
                  <a:pt x="158" y="306"/>
                  <a:pt x="315" y="198"/>
                </a:cubicBezTo>
                <a:cubicBezTo>
                  <a:pt x="374" y="139"/>
                  <a:pt x="452" y="120"/>
                  <a:pt x="520" y="120"/>
                </a:cubicBezTo>
                <a:close/>
                <a:moveTo>
                  <a:pt x="526" y="0"/>
                </a:moveTo>
                <a:cubicBezTo>
                  <a:pt x="426" y="0"/>
                  <a:pt x="324" y="33"/>
                  <a:pt x="236" y="100"/>
                </a:cubicBezTo>
                <a:cubicBezTo>
                  <a:pt x="40" y="257"/>
                  <a:pt x="1" y="551"/>
                  <a:pt x="158" y="748"/>
                </a:cubicBezTo>
                <a:cubicBezTo>
                  <a:pt x="629" y="1346"/>
                  <a:pt x="1198" y="1866"/>
                  <a:pt x="1835" y="2279"/>
                </a:cubicBezTo>
                <a:cubicBezTo>
                  <a:pt x="1914" y="2327"/>
                  <a:pt x="2003" y="2357"/>
                  <a:pt x="2090" y="2357"/>
                </a:cubicBezTo>
                <a:cubicBezTo>
                  <a:pt x="2247" y="2357"/>
                  <a:pt x="2395" y="2279"/>
                  <a:pt x="2483" y="2141"/>
                </a:cubicBezTo>
                <a:cubicBezTo>
                  <a:pt x="2542" y="2043"/>
                  <a:pt x="2572" y="1915"/>
                  <a:pt x="2542" y="1797"/>
                </a:cubicBezTo>
                <a:cubicBezTo>
                  <a:pt x="2513" y="1670"/>
                  <a:pt x="2444" y="1572"/>
                  <a:pt x="2346" y="1503"/>
                </a:cubicBezTo>
                <a:cubicBezTo>
                  <a:pt x="1787" y="1140"/>
                  <a:pt x="1296" y="698"/>
                  <a:pt x="884" y="179"/>
                </a:cubicBezTo>
                <a:cubicBezTo>
                  <a:pt x="794" y="60"/>
                  <a:pt x="662" y="0"/>
                  <a:pt x="526"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1" name="Google Shape;191;p42"/>
          <p:cNvSpPr/>
          <p:nvPr/>
        </p:nvSpPr>
        <p:spPr>
          <a:xfrm>
            <a:off x="808485" y="-1088361"/>
            <a:ext cx="299547" cy="200828"/>
          </a:xfrm>
          <a:custGeom>
            <a:avLst/>
            <a:gdLst/>
            <a:ahLst/>
            <a:cxnLst/>
            <a:rect l="l" t="t" r="r" b="b"/>
            <a:pathLst>
              <a:path w="2473" h="1658" extrusionOk="0">
                <a:moveTo>
                  <a:pt x="2024" y="0"/>
                </a:moveTo>
                <a:cubicBezTo>
                  <a:pt x="1984" y="0"/>
                  <a:pt x="1944" y="6"/>
                  <a:pt x="1904" y="19"/>
                </a:cubicBezTo>
                <a:cubicBezTo>
                  <a:pt x="1276" y="205"/>
                  <a:pt x="687" y="530"/>
                  <a:pt x="186" y="951"/>
                </a:cubicBezTo>
                <a:cubicBezTo>
                  <a:pt x="20" y="1099"/>
                  <a:pt x="0" y="1354"/>
                  <a:pt x="137" y="1520"/>
                </a:cubicBezTo>
                <a:cubicBezTo>
                  <a:pt x="216" y="1609"/>
                  <a:pt x="334" y="1658"/>
                  <a:pt x="451" y="1658"/>
                </a:cubicBezTo>
                <a:cubicBezTo>
                  <a:pt x="539" y="1658"/>
                  <a:pt x="638" y="1629"/>
                  <a:pt x="707" y="1570"/>
                </a:cubicBezTo>
                <a:cubicBezTo>
                  <a:pt x="1119" y="1216"/>
                  <a:pt x="1619" y="942"/>
                  <a:pt x="2139" y="785"/>
                </a:cubicBezTo>
                <a:cubicBezTo>
                  <a:pt x="2355" y="726"/>
                  <a:pt x="2473" y="500"/>
                  <a:pt x="2404" y="284"/>
                </a:cubicBezTo>
                <a:cubicBezTo>
                  <a:pt x="2356" y="116"/>
                  <a:pt x="2198" y="0"/>
                  <a:pt x="20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2" name="Google Shape;192;p42"/>
          <p:cNvSpPr/>
          <p:nvPr/>
        </p:nvSpPr>
        <p:spPr>
          <a:xfrm>
            <a:off x="806064" y="-1095750"/>
            <a:ext cx="305481" cy="215363"/>
          </a:xfrm>
          <a:custGeom>
            <a:avLst/>
            <a:gdLst/>
            <a:ahLst/>
            <a:cxnLst/>
            <a:rect l="l" t="t" r="r" b="b"/>
            <a:pathLst>
              <a:path w="2522" h="1778" extrusionOk="0">
                <a:moveTo>
                  <a:pt x="2042" y="120"/>
                </a:moveTo>
                <a:cubicBezTo>
                  <a:pt x="2188" y="120"/>
                  <a:pt x="2326" y="218"/>
                  <a:pt x="2375" y="364"/>
                </a:cubicBezTo>
                <a:cubicBezTo>
                  <a:pt x="2395" y="453"/>
                  <a:pt x="2385" y="551"/>
                  <a:pt x="2345" y="630"/>
                </a:cubicBezTo>
                <a:cubicBezTo>
                  <a:pt x="2297" y="708"/>
                  <a:pt x="2228" y="767"/>
                  <a:pt x="2140" y="796"/>
                </a:cubicBezTo>
                <a:cubicBezTo>
                  <a:pt x="1610" y="953"/>
                  <a:pt x="1109" y="1219"/>
                  <a:pt x="687" y="1581"/>
                </a:cubicBezTo>
                <a:cubicBezTo>
                  <a:pt x="627" y="1633"/>
                  <a:pt x="548" y="1659"/>
                  <a:pt x="470" y="1659"/>
                </a:cubicBezTo>
                <a:cubicBezTo>
                  <a:pt x="371" y="1659"/>
                  <a:pt x="272" y="1619"/>
                  <a:pt x="206" y="1542"/>
                </a:cubicBezTo>
                <a:cubicBezTo>
                  <a:pt x="147" y="1474"/>
                  <a:pt x="118" y="1385"/>
                  <a:pt x="128" y="1297"/>
                </a:cubicBezTo>
                <a:cubicBezTo>
                  <a:pt x="128" y="1199"/>
                  <a:pt x="177" y="1120"/>
                  <a:pt x="245" y="1062"/>
                </a:cubicBezTo>
                <a:cubicBezTo>
                  <a:pt x="736" y="639"/>
                  <a:pt x="1325" y="316"/>
                  <a:pt x="1943" y="139"/>
                </a:cubicBezTo>
                <a:cubicBezTo>
                  <a:pt x="1972" y="129"/>
                  <a:pt x="2012" y="120"/>
                  <a:pt x="2042" y="120"/>
                </a:cubicBezTo>
                <a:close/>
                <a:moveTo>
                  <a:pt x="2049" y="0"/>
                </a:moveTo>
                <a:cubicBezTo>
                  <a:pt x="2004" y="0"/>
                  <a:pt x="1959" y="7"/>
                  <a:pt x="1914" y="21"/>
                </a:cubicBezTo>
                <a:cubicBezTo>
                  <a:pt x="1276" y="207"/>
                  <a:pt x="677" y="541"/>
                  <a:pt x="167" y="963"/>
                </a:cubicBezTo>
                <a:cubicBezTo>
                  <a:pt x="69" y="1051"/>
                  <a:pt x="20" y="1160"/>
                  <a:pt x="10" y="1287"/>
                </a:cubicBezTo>
                <a:cubicBezTo>
                  <a:pt x="0" y="1405"/>
                  <a:pt x="40" y="1522"/>
                  <a:pt x="118" y="1621"/>
                </a:cubicBezTo>
                <a:cubicBezTo>
                  <a:pt x="206" y="1719"/>
                  <a:pt x="334" y="1778"/>
                  <a:pt x="471" y="1778"/>
                </a:cubicBezTo>
                <a:cubicBezTo>
                  <a:pt x="579" y="1778"/>
                  <a:pt x="687" y="1738"/>
                  <a:pt x="766" y="1670"/>
                </a:cubicBezTo>
                <a:cubicBezTo>
                  <a:pt x="1178" y="1326"/>
                  <a:pt x="1658" y="1062"/>
                  <a:pt x="2179" y="905"/>
                </a:cubicBezTo>
                <a:cubicBezTo>
                  <a:pt x="2297" y="875"/>
                  <a:pt x="2395" y="796"/>
                  <a:pt x="2454" y="689"/>
                </a:cubicBezTo>
                <a:cubicBezTo>
                  <a:pt x="2513" y="571"/>
                  <a:pt x="2522" y="453"/>
                  <a:pt x="2483" y="335"/>
                </a:cubicBezTo>
                <a:cubicBezTo>
                  <a:pt x="2427" y="135"/>
                  <a:pt x="2247" y="0"/>
                  <a:pt x="204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3" name="Google Shape;193;p42"/>
          <p:cNvSpPr/>
          <p:nvPr/>
        </p:nvSpPr>
        <p:spPr>
          <a:xfrm>
            <a:off x="455402" y="-628443"/>
            <a:ext cx="164127" cy="373312"/>
          </a:xfrm>
          <a:custGeom>
            <a:avLst/>
            <a:gdLst/>
            <a:ahLst/>
            <a:cxnLst/>
            <a:rect l="l" t="t" r="r" b="b"/>
            <a:pathLst>
              <a:path w="1355" h="3082" extrusionOk="0">
                <a:moveTo>
                  <a:pt x="442" y="0"/>
                </a:moveTo>
                <a:cubicBezTo>
                  <a:pt x="413" y="0"/>
                  <a:pt x="383" y="3"/>
                  <a:pt x="353" y="10"/>
                </a:cubicBezTo>
                <a:cubicBezTo>
                  <a:pt x="138" y="49"/>
                  <a:pt x="0" y="265"/>
                  <a:pt x="50" y="481"/>
                </a:cubicBezTo>
                <a:lnTo>
                  <a:pt x="521" y="2758"/>
                </a:lnTo>
                <a:cubicBezTo>
                  <a:pt x="560" y="2954"/>
                  <a:pt x="726" y="3081"/>
                  <a:pt x="913" y="3081"/>
                </a:cubicBezTo>
                <a:cubicBezTo>
                  <a:pt x="942" y="3081"/>
                  <a:pt x="962" y="3081"/>
                  <a:pt x="992" y="3072"/>
                </a:cubicBezTo>
                <a:cubicBezTo>
                  <a:pt x="1208" y="3033"/>
                  <a:pt x="1354" y="2817"/>
                  <a:pt x="1306" y="2601"/>
                </a:cubicBezTo>
                <a:lnTo>
                  <a:pt x="835" y="324"/>
                </a:lnTo>
                <a:cubicBezTo>
                  <a:pt x="792" y="129"/>
                  <a:pt x="625" y="0"/>
                  <a:pt x="4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4" name="Google Shape;194;p42"/>
          <p:cNvSpPr/>
          <p:nvPr/>
        </p:nvSpPr>
        <p:spPr>
          <a:xfrm>
            <a:off x="447043" y="-635832"/>
            <a:ext cx="179631" cy="387848"/>
          </a:xfrm>
          <a:custGeom>
            <a:avLst/>
            <a:gdLst/>
            <a:ahLst/>
            <a:cxnLst/>
            <a:rect l="l" t="t" r="r" b="b"/>
            <a:pathLst>
              <a:path w="1483" h="3202" extrusionOk="0">
                <a:moveTo>
                  <a:pt x="511" y="120"/>
                </a:moveTo>
                <a:cubicBezTo>
                  <a:pt x="579" y="120"/>
                  <a:pt x="638" y="139"/>
                  <a:pt x="697" y="179"/>
                </a:cubicBezTo>
                <a:cubicBezTo>
                  <a:pt x="776" y="228"/>
                  <a:pt x="825" y="307"/>
                  <a:pt x="845" y="395"/>
                </a:cubicBezTo>
                <a:lnTo>
                  <a:pt x="1316" y="2671"/>
                </a:lnTo>
                <a:cubicBezTo>
                  <a:pt x="1355" y="2858"/>
                  <a:pt x="1237" y="3035"/>
                  <a:pt x="1050" y="3074"/>
                </a:cubicBezTo>
                <a:cubicBezTo>
                  <a:pt x="1026" y="3079"/>
                  <a:pt x="1002" y="3081"/>
                  <a:pt x="978" y="3081"/>
                </a:cubicBezTo>
                <a:cubicBezTo>
                  <a:pt x="819" y="3081"/>
                  <a:pt x="674" y="2971"/>
                  <a:pt x="649" y="2809"/>
                </a:cubicBezTo>
                <a:lnTo>
                  <a:pt x="167" y="532"/>
                </a:lnTo>
                <a:cubicBezTo>
                  <a:pt x="158" y="444"/>
                  <a:pt x="167" y="355"/>
                  <a:pt x="217" y="277"/>
                </a:cubicBezTo>
                <a:cubicBezTo>
                  <a:pt x="276" y="198"/>
                  <a:pt x="344" y="150"/>
                  <a:pt x="442" y="130"/>
                </a:cubicBezTo>
                <a:cubicBezTo>
                  <a:pt x="462" y="120"/>
                  <a:pt x="481" y="120"/>
                  <a:pt x="511" y="120"/>
                </a:cubicBezTo>
                <a:close/>
                <a:moveTo>
                  <a:pt x="507" y="1"/>
                </a:moveTo>
                <a:cubicBezTo>
                  <a:pt x="475" y="1"/>
                  <a:pt x="444" y="4"/>
                  <a:pt x="413" y="12"/>
                </a:cubicBezTo>
                <a:cubicBezTo>
                  <a:pt x="167" y="61"/>
                  <a:pt x="1" y="307"/>
                  <a:pt x="60" y="562"/>
                </a:cubicBezTo>
                <a:lnTo>
                  <a:pt x="531" y="2838"/>
                </a:lnTo>
                <a:cubicBezTo>
                  <a:pt x="570" y="3044"/>
                  <a:pt x="766" y="3201"/>
                  <a:pt x="982" y="3201"/>
                </a:cubicBezTo>
                <a:cubicBezTo>
                  <a:pt x="1011" y="3201"/>
                  <a:pt x="1041" y="3201"/>
                  <a:pt x="1070" y="3192"/>
                </a:cubicBezTo>
                <a:cubicBezTo>
                  <a:pt x="1325" y="3142"/>
                  <a:pt x="1482" y="2897"/>
                  <a:pt x="1434" y="2652"/>
                </a:cubicBezTo>
                <a:lnTo>
                  <a:pt x="963" y="366"/>
                </a:lnTo>
                <a:cubicBezTo>
                  <a:pt x="933" y="248"/>
                  <a:pt x="864" y="139"/>
                  <a:pt x="756" y="81"/>
                </a:cubicBezTo>
                <a:cubicBezTo>
                  <a:pt x="684" y="30"/>
                  <a:pt x="595" y="1"/>
                  <a:pt x="50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5" name="Google Shape;195;p42"/>
          <p:cNvSpPr/>
          <p:nvPr/>
        </p:nvSpPr>
        <p:spPr>
          <a:xfrm>
            <a:off x="-211401" y="-611728"/>
            <a:ext cx="292521" cy="284163"/>
          </a:xfrm>
          <a:custGeom>
            <a:avLst/>
            <a:gdLst/>
            <a:ahLst/>
            <a:cxnLst/>
            <a:rect l="l" t="t" r="r" b="b"/>
            <a:pathLst>
              <a:path w="2415" h="2346" extrusionOk="0">
                <a:moveTo>
                  <a:pt x="1963" y="0"/>
                </a:moveTo>
                <a:cubicBezTo>
                  <a:pt x="1879" y="0"/>
                  <a:pt x="1793" y="26"/>
                  <a:pt x="1717" y="78"/>
                </a:cubicBezTo>
                <a:cubicBezTo>
                  <a:pt x="1109" y="539"/>
                  <a:pt x="579" y="1089"/>
                  <a:pt x="128" y="1707"/>
                </a:cubicBezTo>
                <a:cubicBezTo>
                  <a:pt x="0" y="1894"/>
                  <a:pt x="40" y="2139"/>
                  <a:pt x="226" y="2267"/>
                </a:cubicBezTo>
                <a:cubicBezTo>
                  <a:pt x="295" y="2325"/>
                  <a:pt x="373" y="2345"/>
                  <a:pt x="461" y="2345"/>
                </a:cubicBezTo>
                <a:cubicBezTo>
                  <a:pt x="579" y="2345"/>
                  <a:pt x="707" y="2286"/>
                  <a:pt x="785" y="2178"/>
                </a:cubicBezTo>
                <a:cubicBezTo>
                  <a:pt x="1187" y="1628"/>
                  <a:pt x="1658" y="1138"/>
                  <a:pt x="2208" y="725"/>
                </a:cubicBezTo>
                <a:cubicBezTo>
                  <a:pt x="2385" y="588"/>
                  <a:pt x="2414" y="343"/>
                  <a:pt x="2286" y="167"/>
                </a:cubicBezTo>
                <a:cubicBezTo>
                  <a:pt x="2205" y="56"/>
                  <a:pt x="2085" y="0"/>
                  <a:pt x="19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6" name="Google Shape;196;p42"/>
          <p:cNvSpPr/>
          <p:nvPr/>
        </p:nvSpPr>
        <p:spPr>
          <a:xfrm>
            <a:off x="-219759" y="-618753"/>
            <a:ext cx="303301" cy="298213"/>
          </a:xfrm>
          <a:custGeom>
            <a:avLst/>
            <a:gdLst/>
            <a:ahLst/>
            <a:cxnLst/>
            <a:rect l="l" t="t" r="r" b="b"/>
            <a:pathLst>
              <a:path w="2504" h="2462" extrusionOk="0">
                <a:moveTo>
                  <a:pt x="2032" y="116"/>
                </a:moveTo>
                <a:cubicBezTo>
                  <a:pt x="2140" y="116"/>
                  <a:pt x="2238" y="166"/>
                  <a:pt x="2307" y="254"/>
                </a:cubicBezTo>
                <a:cubicBezTo>
                  <a:pt x="2366" y="332"/>
                  <a:pt x="2385" y="421"/>
                  <a:pt x="2375" y="509"/>
                </a:cubicBezTo>
                <a:cubicBezTo>
                  <a:pt x="2355" y="597"/>
                  <a:pt x="2316" y="685"/>
                  <a:pt x="2238" y="735"/>
                </a:cubicBezTo>
                <a:cubicBezTo>
                  <a:pt x="1688" y="1147"/>
                  <a:pt x="1208" y="1647"/>
                  <a:pt x="805" y="2197"/>
                </a:cubicBezTo>
                <a:cubicBezTo>
                  <a:pt x="739" y="2293"/>
                  <a:pt x="627" y="2342"/>
                  <a:pt x="517" y="2342"/>
                </a:cubicBezTo>
                <a:cubicBezTo>
                  <a:pt x="449" y="2342"/>
                  <a:pt x="381" y="2323"/>
                  <a:pt x="325" y="2285"/>
                </a:cubicBezTo>
                <a:cubicBezTo>
                  <a:pt x="177" y="2168"/>
                  <a:pt x="138" y="1952"/>
                  <a:pt x="246" y="1804"/>
                </a:cubicBezTo>
                <a:cubicBezTo>
                  <a:pt x="687" y="1186"/>
                  <a:pt x="1217" y="646"/>
                  <a:pt x="1826" y="185"/>
                </a:cubicBezTo>
                <a:cubicBezTo>
                  <a:pt x="1884" y="146"/>
                  <a:pt x="1963" y="116"/>
                  <a:pt x="2032" y="116"/>
                </a:cubicBezTo>
                <a:close/>
                <a:moveTo>
                  <a:pt x="2038" y="0"/>
                </a:moveTo>
                <a:cubicBezTo>
                  <a:pt x="1941" y="0"/>
                  <a:pt x="1842" y="32"/>
                  <a:pt x="1757" y="97"/>
                </a:cubicBezTo>
                <a:cubicBezTo>
                  <a:pt x="1139" y="558"/>
                  <a:pt x="599" y="1108"/>
                  <a:pt x="148" y="1736"/>
                </a:cubicBezTo>
                <a:cubicBezTo>
                  <a:pt x="0" y="1941"/>
                  <a:pt x="50" y="2226"/>
                  <a:pt x="255" y="2373"/>
                </a:cubicBezTo>
                <a:cubicBezTo>
                  <a:pt x="334" y="2432"/>
                  <a:pt x="432" y="2462"/>
                  <a:pt x="530" y="2462"/>
                </a:cubicBezTo>
                <a:cubicBezTo>
                  <a:pt x="678" y="2462"/>
                  <a:pt x="815" y="2393"/>
                  <a:pt x="903" y="2275"/>
                </a:cubicBezTo>
                <a:cubicBezTo>
                  <a:pt x="1296" y="1726"/>
                  <a:pt x="1767" y="1235"/>
                  <a:pt x="2307" y="833"/>
                </a:cubicBezTo>
                <a:cubicBezTo>
                  <a:pt x="2405" y="754"/>
                  <a:pt x="2473" y="646"/>
                  <a:pt x="2493" y="528"/>
                </a:cubicBezTo>
                <a:cubicBezTo>
                  <a:pt x="2503" y="401"/>
                  <a:pt x="2473" y="283"/>
                  <a:pt x="2405" y="185"/>
                </a:cubicBezTo>
                <a:cubicBezTo>
                  <a:pt x="2313" y="64"/>
                  <a:pt x="2176" y="0"/>
                  <a:pt x="203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7" name="Google Shape;197;p42"/>
          <p:cNvSpPr/>
          <p:nvPr/>
        </p:nvSpPr>
        <p:spPr>
          <a:xfrm>
            <a:off x="-572723" y="-555767"/>
            <a:ext cx="268659" cy="270960"/>
          </a:xfrm>
          <a:custGeom>
            <a:avLst/>
            <a:gdLst/>
            <a:ahLst/>
            <a:cxnLst/>
            <a:rect l="l" t="t" r="r" b="b"/>
            <a:pathLst>
              <a:path w="2218" h="2237" extrusionOk="0">
                <a:moveTo>
                  <a:pt x="456" y="1"/>
                </a:moveTo>
                <a:cubicBezTo>
                  <a:pt x="336" y="1"/>
                  <a:pt x="217" y="54"/>
                  <a:pt x="138" y="156"/>
                </a:cubicBezTo>
                <a:cubicBezTo>
                  <a:pt x="0" y="333"/>
                  <a:pt x="29" y="578"/>
                  <a:pt x="206" y="715"/>
                </a:cubicBezTo>
                <a:cubicBezTo>
                  <a:pt x="677" y="1098"/>
                  <a:pt x="1089" y="1549"/>
                  <a:pt x="1423" y="2060"/>
                </a:cubicBezTo>
                <a:cubicBezTo>
                  <a:pt x="1501" y="2177"/>
                  <a:pt x="1629" y="2236"/>
                  <a:pt x="1756" y="2236"/>
                </a:cubicBezTo>
                <a:cubicBezTo>
                  <a:pt x="1835" y="2236"/>
                  <a:pt x="1913" y="2217"/>
                  <a:pt x="1982" y="2167"/>
                </a:cubicBezTo>
                <a:cubicBezTo>
                  <a:pt x="2169" y="2049"/>
                  <a:pt x="2218" y="1805"/>
                  <a:pt x="2100" y="1618"/>
                </a:cubicBezTo>
                <a:cubicBezTo>
                  <a:pt x="1717" y="1039"/>
                  <a:pt x="1246" y="519"/>
                  <a:pt x="707" y="87"/>
                </a:cubicBezTo>
                <a:cubicBezTo>
                  <a:pt x="632" y="29"/>
                  <a:pt x="544" y="1"/>
                  <a:pt x="45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8" name="Google Shape;198;p42"/>
          <p:cNvSpPr/>
          <p:nvPr/>
        </p:nvSpPr>
        <p:spPr>
          <a:xfrm>
            <a:off x="-581080" y="-562671"/>
            <a:ext cx="285375" cy="285011"/>
          </a:xfrm>
          <a:custGeom>
            <a:avLst/>
            <a:gdLst/>
            <a:ahLst/>
            <a:cxnLst/>
            <a:rect l="l" t="t" r="r" b="b"/>
            <a:pathLst>
              <a:path w="2356" h="2353" extrusionOk="0">
                <a:moveTo>
                  <a:pt x="521" y="115"/>
                </a:moveTo>
                <a:cubicBezTo>
                  <a:pt x="599" y="115"/>
                  <a:pt x="678" y="144"/>
                  <a:pt x="737" y="193"/>
                </a:cubicBezTo>
                <a:cubicBezTo>
                  <a:pt x="1276" y="625"/>
                  <a:pt x="1737" y="1125"/>
                  <a:pt x="2120" y="1705"/>
                </a:cubicBezTo>
                <a:cubicBezTo>
                  <a:pt x="2218" y="1862"/>
                  <a:pt x="2179" y="2077"/>
                  <a:pt x="2022" y="2176"/>
                </a:cubicBezTo>
                <a:cubicBezTo>
                  <a:pt x="1964" y="2215"/>
                  <a:pt x="1899" y="2233"/>
                  <a:pt x="1835" y="2233"/>
                </a:cubicBezTo>
                <a:cubicBezTo>
                  <a:pt x="1722" y="2233"/>
                  <a:pt x="1610" y="2177"/>
                  <a:pt x="1541" y="2077"/>
                </a:cubicBezTo>
                <a:cubicBezTo>
                  <a:pt x="1208" y="1567"/>
                  <a:pt x="785" y="1116"/>
                  <a:pt x="305" y="733"/>
                </a:cubicBezTo>
                <a:cubicBezTo>
                  <a:pt x="157" y="615"/>
                  <a:pt x="138" y="399"/>
                  <a:pt x="255" y="252"/>
                </a:cubicBezTo>
                <a:cubicBezTo>
                  <a:pt x="324" y="163"/>
                  <a:pt x="423" y="115"/>
                  <a:pt x="521" y="115"/>
                </a:cubicBezTo>
                <a:close/>
                <a:moveTo>
                  <a:pt x="524" y="0"/>
                </a:moveTo>
                <a:cubicBezTo>
                  <a:pt x="388" y="0"/>
                  <a:pt x="253" y="61"/>
                  <a:pt x="157" y="174"/>
                </a:cubicBezTo>
                <a:cubicBezTo>
                  <a:pt x="0" y="370"/>
                  <a:pt x="39" y="664"/>
                  <a:pt x="236" y="821"/>
                </a:cubicBezTo>
                <a:cubicBezTo>
                  <a:pt x="707" y="1194"/>
                  <a:pt x="1109" y="1646"/>
                  <a:pt x="1443" y="2146"/>
                </a:cubicBezTo>
                <a:cubicBezTo>
                  <a:pt x="1531" y="2274"/>
                  <a:pt x="1679" y="2352"/>
                  <a:pt x="1825" y="2352"/>
                </a:cubicBezTo>
                <a:cubicBezTo>
                  <a:pt x="1924" y="2352"/>
                  <a:pt x="2012" y="2333"/>
                  <a:pt x="2081" y="2283"/>
                </a:cubicBezTo>
                <a:cubicBezTo>
                  <a:pt x="2296" y="2136"/>
                  <a:pt x="2355" y="1851"/>
                  <a:pt x="2218" y="1635"/>
                </a:cubicBezTo>
                <a:cubicBezTo>
                  <a:pt x="1836" y="1057"/>
                  <a:pt x="1354" y="536"/>
                  <a:pt x="815" y="105"/>
                </a:cubicBezTo>
                <a:cubicBezTo>
                  <a:pt x="727" y="34"/>
                  <a:pt x="625" y="0"/>
                  <a:pt x="5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99" name="Google Shape;199;p42"/>
          <p:cNvSpPr/>
          <p:nvPr/>
        </p:nvSpPr>
        <p:spPr>
          <a:xfrm>
            <a:off x="-707174" y="-235265"/>
            <a:ext cx="249763" cy="281983"/>
          </a:xfrm>
          <a:custGeom>
            <a:avLst/>
            <a:gdLst/>
            <a:ahLst/>
            <a:cxnLst/>
            <a:rect l="l" t="t" r="r" b="b"/>
            <a:pathLst>
              <a:path w="2062" h="2328" extrusionOk="0">
                <a:moveTo>
                  <a:pt x="1603" y="1"/>
                </a:moveTo>
                <a:cubicBezTo>
                  <a:pt x="1467" y="1"/>
                  <a:pt x="1338" y="71"/>
                  <a:pt x="1267" y="199"/>
                </a:cubicBezTo>
                <a:cubicBezTo>
                  <a:pt x="943" y="718"/>
                  <a:pt x="570" y="1209"/>
                  <a:pt x="149" y="1651"/>
                </a:cubicBezTo>
                <a:cubicBezTo>
                  <a:pt x="1" y="1808"/>
                  <a:pt x="1" y="2063"/>
                  <a:pt x="158" y="2220"/>
                </a:cubicBezTo>
                <a:cubicBezTo>
                  <a:pt x="236" y="2289"/>
                  <a:pt x="345" y="2328"/>
                  <a:pt x="443" y="2328"/>
                </a:cubicBezTo>
                <a:cubicBezTo>
                  <a:pt x="550" y="2328"/>
                  <a:pt x="649" y="2289"/>
                  <a:pt x="727" y="2201"/>
                </a:cubicBezTo>
                <a:cubicBezTo>
                  <a:pt x="1198" y="1719"/>
                  <a:pt x="1610" y="1189"/>
                  <a:pt x="1954" y="611"/>
                </a:cubicBezTo>
                <a:cubicBezTo>
                  <a:pt x="2062" y="424"/>
                  <a:pt x="2003" y="179"/>
                  <a:pt x="1817" y="61"/>
                </a:cubicBezTo>
                <a:cubicBezTo>
                  <a:pt x="1749" y="21"/>
                  <a:pt x="1675" y="1"/>
                  <a:pt x="16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0" name="Google Shape;200;p42"/>
          <p:cNvSpPr/>
          <p:nvPr/>
        </p:nvSpPr>
        <p:spPr>
          <a:xfrm>
            <a:off x="-710685" y="-242533"/>
            <a:ext cx="261633" cy="296397"/>
          </a:xfrm>
          <a:custGeom>
            <a:avLst/>
            <a:gdLst/>
            <a:ahLst/>
            <a:cxnLst/>
            <a:rect l="l" t="t" r="r" b="b"/>
            <a:pathLst>
              <a:path w="2160" h="2447" extrusionOk="0">
                <a:moveTo>
                  <a:pt x="1639" y="121"/>
                </a:moveTo>
                <a:cubicBezTo>
                  <a:pt x="1698" y="121"/>
                  <a:pt x="1757" y="141"/>
                  <a:pt x="1816" y="170"/>
                </a:cubicBezTo>
                <a:cubicBezTo>
                  <a:pt x="1973" y="268"/>
                  <a:pt x="2032" y="484"/>
                  <a:pt x="1934" y="641"/>
                </a:cubicBezTo>
                <a:cubicBezTo>
                  <a:pt x="1591" y="1210"/>
                  <a:pt x="1178" y="1740"/>
                  <a:pt x="717" y="2221"/>
                </a:cubicBezTo>
                <a:cubicBezTo>
                  <a:pt x="652" y="2291"/>
                  <a:pt x="562" y="2326"/>
                  <a:pt x="472" y="2326"/>
                </a:cubicBezTo>
                <a:cubicBezTo>
                  <a:pt x="385" y="2326"/>
                  <a:pt x="299" y="2294"/>
                  <a:pt x="236" y="2231"/>
                </a:cubicBezTo>
                <a:cubicBezTo>
                  <a:pt x="167" y="2172"/>
                  <a:pt x="128" y="2084"/>
                  <a:pt x="128" y="1995"/>
                </a:cubicBezTo>
                <a:cubicBezTo>
                  <a:pt x="128" y="1897"/>
                  <a:pt x="158" y="1819"/>
                  <a:pt x="226" y="1750"/>
                </a:cubicBezTo>
                <a:cubicBezTo>
                  <a:pt x="649" y="1308"/>
                  <a:pt x="1021" y="808"/>
                  <a:pt x="1345" y="288"/>
                </a:cubicBezTo>
                <a:cubicBezTo>
                  <a:pt x="1394" y="209"/>
                  <a:pt x="1463" y="150"/>
                  <a:pt x="1551" y="131"/>
                </a:cubicBezTo>
                <a:cubicBezTo>
                  <a:pt x="1580" y="121"/>
                  <a:pt x="1610" y="121"/>
                  <a:pt x="1639" y="121"/>
                </a:cubicBezTo>
                <a:close/>
                <a:moveTo>
                  <a:pt x="1633" y="0"/>
                </a:moveTo>
                <a:cubicBezTo>
                  <a:pt x="1597" y="0"/>
                  <a:pt x="1560" y="4"/>
                  <a:pt x="1522" y="13"/>
                </a:cubicBezTo>
                <a:cubicBezTo>
                  <a:pt x="1404" y="43"/>
                  <a:pt x="1306" y="121"/>
                  <a:pt x="1237" y="229"/>
                </a:cubicBezTo>
                <a:cubicBezTo>
                  <a:pt x="923" y="739"/>
                  <a:pt x="560" y="1230"/>
                  <a:pt x="138" y="1662"/>
                </a:cubicBezTo>
                <a:cubicBezTo>
                  <a:pt x="50" y="1750"/>
                  <a:pt x="1" y="1868"/>
                  <a:pt x="10" y="1995"/>
                </a:cubicBezTo>
                <a:cubicBezTo>
                  <a:pt x="10" y="2123"/>
                  <a:pt x="60" y="2231"/>
                  <a:pt x="148" y="2319"/>
                </a:cubicBezTo>
                <a:cubicBezTo>
                  <a:pt x="236" y="2398"/>
                  <a:pt x="354" y="2447"/>
                  <a:pt x="472" y="2447"/>
                </a:cubicBezTo>
                <a:cubicBezTo>
                  <a:pt x="599" y="2447"/>
                  <a:pt x="717" y="2398"/>
                  <a:pt x="806" y="2309"/>
                </a:cubicBezTo>
                <a:cubicBezTo>
                  <a:pt x="1266" y="1819"/>
                  <a:pt x="1679" y="1279"/>
                  <a:pt x="2032" y="700"/>
                </a:cubicBezTo>
                <a:cubicBezTo>
                  <a:pt x="2160" y="484"/>
                  <a:pt x="2091" y="200"/>
                  <a:pt x="1875" y="72"/>
                </a:cubicBezTo>
                <a:cubicBezTo>
                  <a:pt x="1799" y="24"/>
                  <a:pt x="1719" y="0"/>
                  <a:pt x="163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1" name="Google Shape;201;p42"/>
          <p:cNvSpPr/>
          <p:nvPr/>
        </p:nvSpPr>
        <p:spPr>
          <a:xfrm>
            <a:off x="-350576" y="-208981"/>
            <a:ext cx="266479" cy="316383"/>
          </a:xfrm>
          <a:custGeom>
            <a:avLst/>
            <a:gdLst/>
            <a:ahLst/>
            <a:cxnLst/>
            <a:rect l="l" t="t" r="r" b="b"/>
            <a:pathLst>
              <a:path w="2200" h="2612" extrusionOk="0">
                <a:moveTo>
                  <a:pt x="467" y="0"/>
                </a:moveTo>
                <a:cubicBezTo>
                  <a:pt x="409" y="0"/>
                  <a:pt x="350" y="13"/>
                  <a:pt x="295" y="41"/>
                </a:cubicBezTo>
                <a:cubicBezTo>
                  <a:pt x="90" y="129"/>
                  <a:pt x="1" y="374"/>
                  <a:pt x="99" y="571"/>
                </a:cubicBezTo>
                <a:cubicBezTo>
                  <a:pt x="433" y="1297"/>
                  <a:pt x="904" y="1944"/>
                  <a:pt x="1483" y="2503"/>
                </a:cubicBezTo>
                <a:cubicBezTo>
                  <a:pt x="1562" y="2582"/>
                  <a:pt x="1660" y="2612"/>
                  <a:pt x="1758" y="2612"/>
                </a:cubicBezTo>
                <a:cubicBezTo>
                  <a:pt x="1865" y="2612"/>
                  <a:pt x="1974" y="2572"/>
                  <a:pt x="2052" y="2494"/>
                </a:cubicBezTo>
                <a:cubicBezTo>
                  <a:pt x="2199" y="2337"/>
                  <a:pt x="2199" y="2082"/>
                  <a:pt x="2042" y="1925"/>
                </a:cubicBezTo>
                <a:cubicBezTo>
                  <a:pt x="1532" y="1434"/>
                  <a:pt x="1130" y="865"/>
                  <a:pt x="825" y="227"/>
                </a:cubicBezTo>
                <a:cubicBezTo>
                  <a:pt x="762" y="85"/>
                  <a:pt x="617" y="0"/>
                  <a:pt x="4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2" name="Google Shape;202;p42"/>
          <p:cNvSpPr/>
          <p:nvPr/>
        </p:nvSpPr>
        <p:spPr>
          <a:xfrm>
            <a:off x="-358811" y="-216612"/>
            <a:ext cx="277017" cy="331160"/>
          </a:xfrm>
          <a:custGeom>
            <a:avLst/>
            <a:gdLst/>
            <a:ahLst/>
            <a:cxnLst/>
            <a:rect l="l" t="t" r="r" b="b"/>
            <a:pathLst>
              <a:path w="2287" h="2734" extrusionOk="0">
                <a:moveTo>
                  <a:pt x="531" y="123"/>
                </a:moveTo>
                <a:cubicBezTo>
                  <a:pt x="658" y="123"/>
                  <a:pt x="786" y="192"/>
                  <a:pt x="845" y="319"/>
                </a:cubicBezTo>
                <a:cubicBezTo>
                  <a:pt x="1139" y="957"/>
                  <a:pt x="1551" y="1536"/>
                  <a:pt x="2061" y="2027"/>
                </a:cubicBezTo>
                <a:cubicBezTo>
                  <a:pt x="2130" y="2095"/>
                  <a:pt x="2169" y="2174"/>
                  <a:pt x="2169" y="2272"/>
                </a:cubicBezTo>
                <a:cubicBezTo>
                  <a:pt x="2169" y="2361"/>
                  <a:pt x="2140" y="2449"/>
                  <a:pt x="2071" y="2518"/>
                </a:cubicBezTo>
                <a:cubicBezTo>
                  <a:pt x="2005" y="2584"/>
                  <a:pt x="1912" y="2618"/>
                  <a:pt x="1820" y="2618"/>
                </a:cubicBezTo>
                <a:cubicBezTo>
                  <a:pt x="1735" y="2618"/>
                  <a:pt x="1651" y="2589"/>
                  <a:pt x="1590" y="2527"/>
                </a:cubicBezTo>
                <a:cubicBezTo>
                  <a:pt x="1021" y="1968"/>
                  <a:pt x="560" y="1330"/>
                  <a:pt x="216" y="614"/>
                </a:cubicBezTo>
                <a:cubicBezTo>
                  <a:pt x="138" y="437"/>
                  <a:pt x="216" y="231"/>
                  <a:pt x="383" y="152"/>
                </a:cubicBezTo>
                <a:cubicBezTo>
                  <a:pt x="432" y="133"/>
                  <a:pt x="481" y="123"/>
                  <a:pt x="531" y="123"/>
                </a:cubicBezTo>
                <a:close/>
                <a:moveTo>
                  <a:pt x="533" y="1"/>
                </a:moveTo>
                <a:cubicBezTo>
                  <a:pt x="467" y="1"/>
                  <a:pt x="399" y="15"/>
                  <a:pt x="334" y="45"/>
                </a:cubicBezTo>
                <a:cubicBezTo>
                  <a:pt x="108" y="152"/>
                  <a:pt x="1" y="427"/>
                  <a:pt x="108" y="663"/>
                </a:cubicBezTo>
                <a:cubicBezTo>
                  <a:pt x="452" y="1389"/>
                  <a:pt x="923" y="2047"/>
                  <a:pt x="1502" y="2606"/>
                </a:cubicBezTo>
                <a:cubicBezTo>
                  <a:pt x="1590" y="2694"/>
                  <a:pt x="1708" y="2734"/>
                  <a:pt x="1826" y="2734"/>
                </a:cubicBezTo>
                <a:cubicBezTo>
                  <a:pt x="1953" y="2734"/>
                  <a:pt x="2071" y="2684"/>
                  <a:pt x="2159" y="2596"/>
                </a:cubicBezTo>
                <a:cubicBezTo>
                  <a:pt x="2247" y="2507"/>
                  <a:pt x="2287" y="2390"/>
                  <a:pt x="2287" y="2272"/>
                </a:cubicBezTo>
                <a:cubicBezTo>
                  <a:pt x="2287" y="2145"/>
                  <a:pt x="2238" y="2027"/>
                  <a:pt x="2149" y="1938"/>
                </a:cubicBezTo>
                <a:cubicBezTo>
                  <a:pt x="1649" y="1458"/>
                  <a:pt x="1246" y="898"/>
                  <a:pt x="952" y="270"/>
                </a:cubicBezTo>
                <a:cubicBezTo>
                  <a:pt x="874" y="99"/>
                  <a:pt x="708" y="1"/>
                  <a:pt x="5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3" name="Google Shape;203;p42"/>
          <p:cNvSpPr/>
          <p:nvPr/>
        </p:nvSpPr>
        <p:spPr>
          <a:xfrm>
            <a:off x="27460" y="-432097"/>
            <a:ext cx="294944" cy="330312"/>
          </a:xfrm>
          <a:custGeom>
            <a:avLst/>
            <a:gdLst/>
            <a:ahLst/>
            <a:cxnLst/>
            <a:rect l="l" t="t" r="r" b="b"/>
            <a:pathLst>
              <a:path w="2435" h="2727" extrusionOk="0">
                <a:moveTo>
                  <a:pt x="1978" y="0"/>
                </a:moveTo>
                <a:cubicBezTo>
                  <a:pt x="1858" y="0"/>
                  <a:pt x="1739" y="53"/>
                  <a:pt x="1659" y="155"/>
                </a:cubicBezTo>
                <a:lnTo>
                  <a:pt x="138" y="2079"/>
                </a:lnTo>
                <a:cubicBezTo>
                  <a:pt x="0" y="2255"/>
                  <a:pt x="30" y="2511"/>
                  <a:pt x="207" y="2648"/>
                </a:cubicBezTo>
                <a:cubicBezTo>
                  <a:pt x="275" y="2707"/>
                  <a:pt x="364" y="2727"/>
                  <a:pt x="452" y="2727"/>
                </a:cubicBezTo>
                <a:cubicBezTo>
                  <a:pt x="570" y="2727"/>
                  <a:pt x="687" y="2677"/>
                  <a:pt x="766" y="2579"/>
                </a:cubicBezTo>
                <a:lnTo>
                  <a:pt x="2297" y="656"/>
                </a:lnTo>
                <a:cubicBezTo>
                  <a:pt x="2434" y="479"/>
                  <a:pt x="2405" y="224"/>
                  <a:pt x="2228" y="86"/>
                </a:cubicBezTo>
                <a:cubicBezTo>
                  <a:pt x="2154" y="28"/>
                  <a:pt x="2066" y="0"/>
                  <a:pt x="1978"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4" name="Google Shape;204;p42"/>
          <p:cNvSpPr/>
          <p:nvPr/>
        </p:nvSpPr>
        <p:spPr>
          <a:xfrm>
            <a:off x="19225" y="-439364"/>
            <a:ext cx="305481" cy="345816"/>
          </a:xfrm>
          <a:custGeom>
            <a:avLst/>
            <a:gdLst/>
            <a:ahLst/>
            <a:cxnLst/>
            <a:rect l="l" t="t" r="r" b="b"/>
            <a:pathLst>
              <a:path w="2522" h="2855" extrusionOk="0">
                <a:moveTo>
                  <a:pt x="2051" y="117"/>
                </a:moveTo>
                <a:cubicBezTo>
                  <a:pt x="2120" y="117"/>
                  <a:pt x="2198" y="146"/>
                  <a:pt x="2257" y="196"/>
                </a:cubicBezTo>
                <a:cubicBezTo>
                  <a:pt x="2336" y="255"/>
                  <a:pt x="2375" y="333"/>
                  <a:pt x="2384" y="421"/>
                </a:cubicBezTo>
                <a:cubicBezTo>
                  <a:pt x="2395" y="519"/>
                  <a:pt x="2375" y="608"/>
                  <a:pt x="2316" y="676"/>
                </a:cubicBezTo>
                <a:lnTo>
                  <a:pt x="795" y="2600"/>
                </a:lnTo>
                <a:cubicBezTo>
                  <a:pt x="727" y="2685"/>
                  <a:pt x="623" y="2727"/>
                  <a:pt x="519" y="2727"/>
                </a:cubicBezTo>
                <a:cubicBezTo>
                  <a:pt x="443" y="2727"/>
                  <a:pt x="366" y="2704"/>
                  <a:pt x="304" y="2659"/>
                </a:cubicBezTo>
                <a:cubicBezTo>
                  <a:pt x="157" y="2541"/>
                  <a:pt x="138" y="2325"/>
                  <a:pt x="255" y="2178"/>
                </a:cubicBezTo>
                <a:lnTo>
                  <a:pt x="1776" y="255"/>
                </a:lnTo>
                <a:cubicBezTo>
                  <a:pt x="1845" y="166"/>
                  <a:pt x="1943" y="117"/>
                  <a:pt x="2051" y="117"/>
                </a:cubicBezTo>
                <a:close/>
                <a:moveTo>
                  <a:pt x="2051" y="1"/>
                </a:moveTo>
                <a:cubicBezTo>
                  <a:pt x="1914" y="1"/>
                  <a:pt x="1779" y="62"/>
                  <a:pt x="1688" y="176"/>
                </a:cubicBezTo>
                <a:lnTo>
                  <a:pt x="157" y="2100"/>
                </a:lnTo>
                <a:cubicBezTo>
                  <a:pt x="0" y="2305"/>
                  <a:pt x="39" y="2590"/>
                  <a:pt x="236" y="2747"/>
                </a:cubicBezTo>
                <a:cubicBezTo>
                  <a:pt x="314" y="2816"/>
                  <a:pt x="412" y="2855"/>
                  <a:pt x="520" y="2855"/>
                </a:cubicBezTo>
                <a:cubicBezTo>
                  <a:pt x="667" y="2855"/>
                  <a:pt x="795" y="2787"/>
                  <a:pt x="883" y="2678"/>
                </a:cubicBezTo>
                <a:lnTo>
                  <a:pt x="2404" y="755"/>
                </a:lnTo>
                <a:cubicBezTo>
                  <a:pt x="2482" y="657"/>
                  <a:pt x="2522" y="539"/>
                  <a:pt x="2502" y="412"/>
                </a:cubicBezTo>
                <a:cubicBezTo>
                  <a:pt x="2493" y="284"/>
                  <a:pt x="2434" y="176"/>
                  <a:pt x="2336" y="98"/>
                </a:cubicBezTo>
                <a:cubicBezTo>
                  <a:pt x="2249" y="32"/>
                  <a:pt x="2150" y="1"/>
                  <a:pt x="205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5" name="Google Shape;205;p42"/>
          <p:cNvSpPr/>
          <p:nvPr/>
        </p:nvSpPr>
        <p:spPr>
          <a:xfrm>
            <a:off x="291275" y="-161621"/>
            <a:ext cx="264056" cy="293975"/>
          </a:xfrm>
          <a:custGeom>
            <a:avLst/>
            <a:gdLst/>
            <a:ahLst/>
            <a:cxnLst/>
            <a:rect l="l" t="t" r="r" b="b"/>
            <a:pathLst>
              <a:path w="2180" h="2427" extrusionOk="0">
                <a:moveTo>
                  <a:pt x="463" y="1"/>
                </a:moveTo>
                <a:cubicBezTo>
                  <a:pt x="397" y="1"/>
                  <a:pt x="329" y="17"/>
                  <a:pt x="266" y="52"/>
                </a:cubicBezTo>
                <a:cubicBezTo>
                  <a:pt x="70" y="160"/>
                  <a:pt x="1" y="405"/>
                  <a:pt x="109" y="601"/>
                </a:cubicBezTo>
                <a:cubicBezTo>
                  <a:pt x="463" y="1239"/>
                  <a:pt x="914" y="1828"/>
                  <a:pt x="1453" y="2328"/>
                </a:cubicBezTo>
                <a:cubicBezTo>
                  <a:pt x="1532" y="2397"/>
                  <a:pt x="1630" y="2426"/>
                  <a:pt x="1728" y="2426"/>
                </a:cubicBezTo>
                <a:cubicBezTo>
                  <a:pt x="1836" y="2426"/>
                  <a:pt x="1944" y="2387"/>
                  <a:pt x="2022" y="2299"/>
                </a:cubicBezTo>
                <a:cubicBezTo>
                  <a:pt x="2179" y="2142"/>
                  <a:pt x="2160" y="1887"/>
                  <a:pt x="2003" y="1730"/>
                </a:cubicBezTo>
                <a:cubicBezTo>
                  <a:pt x="1522" y="1288"/>
                  <a:pt x="1130" y="778"/>
                  <a:pt x="816" y="209"/>
                </a:cubicBezTo>
                <a:cubicBezTo>
                  <a:pt x="742" y="75"/>
                  <a:pt x="605" y="1"/>
                  <a:pt x="46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6" name="Google Shape;206;p42"/>
          <p:cNvSpPr/>
          <p:nvPr/>
        </p:nvSpPr>
        <p:spPr>
          <a:xfrm>
            <a:off x="283038" y="-168525"/>
            <a:ext cx="279439" cy="308025"/>
          </a:xfrm>
          <a:custGeom>
            <a:avLst/>
            <a:gdLst/>
            <a:ahLst/>
            <a:cxnLst/>
            <a:rect l="l" t="t" r="r" b="b"/>
            <a:pathLst>
              <a:path w="2307" h="2543" extrusionOk="0">
                <a:moveTo>
                  <a:pt x="531" y="119"/>
                </a:moveTo>
                <a:cubicBezTo>
                  <a:pt x="648" y="119"/>
                  <a:pt x="766" y="187"/>
                  <a:pt x="834" y="295"/>
                </a:cubicBezTo>
                <a:cubicBezTo>
                  <a:pt x="1148" y="874"/>
                  <a:pt x="1551" y="1384"/>
                  <a:pt x="2032" y="1836"/>
                </a:cubicBezTo>
                <a:cubicBezTo>
                  <a:pt x="2169" y="1964"/>
                  <a:pt x="2179" y="2180"/>
                  <a:pt x="2051" y="2317"/>
                </a:cubicBezTo>
                <a:cubicBezTo>
                  <a:pt x="1984" y="2389"/>
                  <a:pt x="1890" y="2426"/>
                  <a:pt x="1795" y="2426"/>
                </a:cubicBezTo>
                <a:cubicBezTo>
                  <a:pt x="1710" y="2426"/>
                  <a:pt x="1625" y="2397"/>
                  <a:pt x="1561" y="2337"/>
                </a:cubicBezTo>
                <a:cubicBezTo>
                  <a:pt x="1031" y="1846"/>
                  <a:pt x="579" y="1266"/>
                  <a:pt x="226" y="629"/>
                </a:cubicBezTo>
                <a:cubicBezTo>
                  <a:pt x="138" y="462"/>
                  <a:pt x="197" y="246"/>
                  <a:pt x="363" y="158"/>
                </a:cubicBezTo>
                <a:cubicBezTo>
                  <a:pt x="422" y="128"/>
                  <a:pt x="472" y="119"/>
                  <a:pt x="531" y="119"/>
                </a:cubicBezTo>
                <a:close/>
                <a:moveTo>
                  <a:pt x="532" y="1"/>
                </a:moveTo>
                <a:cubicBezTo>
                  <a:pt x="458" y="1"/>
                  <a:pt x="383" y="19"/>
                  <a:pt x="315" y="60"/>
                </a:cubicBezTo>
                <a:cubicBezTo>
                  <a:pt x="89" y="178"/>
                  <a:pt x="1" y="462"/>
                  <a:pt x="128" y="678"/>
                </a:cubicBezTo>
                <a:cubicBezTo>
                  <a:pt x="481" y="1336"/>
                  <a:pt x="933" y="1924"/>
                  <a:pt x="1482" y="2424"/>
                </a:cubicBezTo>
                <a:cubicBezTo>
                  <a:pt x="1571" y="2503"/>
                  <a:pt x="1678" y="2542"/>
                  <a:pt x="1796" y="2542"/>
                </a:cubicBezTo>
                <a:cubicBezTo>
                  <a:pt x="1924" y="2542"/>
                  <a:pt x="2051" y="2494"/>
                  <a:pt x="2140" y="2395"/>
                </a:cubicBezTo>
                <a:cubicBezTo>
                  <a:pt x="2306" y="2209"/>
                  <a:pt x="2297" y="1914"/>
                  <a:pt x="2110" y="1748"/>
                </a:cubicBezTo>
                <a:cubicBezTo>
                  <a:pt x="1639" y="1306"/>
                  <a:pt x="1247" y="806"/>
                  <a:pt x="933" y="237"/>
                </a:cubicBezTo>
                <a:cubicBezTo>
                  <a:pt x="852" y="89"/>
                  <a:pt x="694" y="1"/>
                  <a:pt x="53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7" name="Google Shape;207;p42"/>
          <p:cNvSpPr/>
          <p:nvPr/>
        </p:nvSpPr>
        <p:spPr>
          <a:xfrm>
            <a:off x="734719" y="-634620"/>
            <a:ext cx="262724" cy="270112"/>
          </a:xfrm>
          <a:custGeom>
            <a:avLst/>
            <a:gdLst/>
            <a:ahLst/>
            <a:cxnLst/>
            <a:rect l="l" t="t" r="r" b="b"/>
            <a:pathLst>
              <a:path w="2169" h="2230" extrusionOk="0">
                <a:moveTo>
                  <a:pt x="1720" y="1"/>
                </a:moveTo>
                <a:cubicBezTo>
                  <a:pt x="1607" y="1"/>
                  <a:pt x="1494" y="48"/>
                  <a:pt x="1414" y="140"/>
                </a:cubicBezTo>
                <a:lnTo>
                  <a:pt x="147" y="1553"/>
                </a:lnTo>
                <a:cubicBezTo>
                  <a:pt x="1" y="1719"/>
                  <a:pt x="20" y="1974"/>
                  <a:pt x="177" y="2122"/>
                </a:cubicBezTo>
                <a:cubicBezTo>
                  <a:pt x="256" y="2190"/>
                  <a:pt x="354" y="2229"/>
                  <a:pt x="452" y="2229"/>
                </a:cubicBezTo>
                <a:cubicBezTo>
                  <a:pt x="560" y="2229"/>
                  <a:pt x="668" y="2181"/>
                  <a:pt x="746" y="2092"/>
                </a:cubicBezTo>
                <a:lnTo>
                  <a:pt x="2022" y="670"/>
                </a:lnTo>
                <a:cubicBezTo>
                  <a:pt x="2169" y="502"/>
                  <a:pt x="2149" y="247"/>
                  <a:pt x="1983" y="100"/>
                </a:cubicBezTo>
                <a:cubicBezTo>
                  <a:pt x="1907" y="33"/>
                  <a:pt x="1813" y="1"/>
                  <a:pt x="172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8" name="Google Shape;208;p42"/>
          <p:cNvSpPr/>
          <p:nvPr/>
        </p:nvSpPr>
        <p:spPr>
          <a:xfrm>
            <a:off x="726362" y="-641526"/>
            <a:ext cx="278228" cy="284163"/>
          </a:xfrm>
          <a:custGeom>
            <a:avLst/>
            <a:gdLst/>
            <a:ahLst/>
            <a:cxnLst/>
            <a:rect l="l" t="t" r="r" b="b"/>
            <a:pathLst>
              <a:path w="2297" h="2346" extrusionOk="0">
                <a:moveTo>
                  <a:pt x="1787" y="118"/>
                </a:moveTo>
                <a:cubicBezTo>
                  <a:pt x="1865" y="118"/>
                  <a:pt x="1954" y="147"/>
                  <a:pt x="2013" y="206"/>
                </a:cubicBezTo>
                <a:cubicBezTo>
                  <a:pt x="2159" y="334"/>
                  <a:pt x="2170" y="550"/>
                  <a:pt x="2042" y="687"/>
                </a:cubicBezTo>
                <a:lnTo>
                  <a:pt x="776" y="2110"/>
                </a:lnTo>
                <a:cubicBezTo>
                  <a:pt x="713" y="2184"/>
                  <a:pt x="615" y="2221"/>
                  <a:pt x="518" y="2221"/>
                </a:cubicBezTo>
                <a:cubicBezTo>
                  <a:pt x="436" y="2221"/>
                  <a:pt x="354" y="2194"/>
                  <a:pt x="295" y="2140"/>
                </a:cubicBezTo>
                <a:cubicBezTo>
                  <a:pt x="148" y="2012"/>
                  <a:pt x="138" y="1796"/>
                  <a:pt x="266" y="1649"/>
                </a:cubicBezTo>
                <a:lnTo>
                  <a:pt x="1531" y="236"/>
                </a:lnTo>
                <a:cubicBezTo>
                  <a:pt x="1600" y="157"/>
                  <a:pt x="1688" y="118"/>
                  <a:pt x="1787" y="118"/>
                </a:cubicBezTo>
                <a:close/>
                <a:moveTo>
                  <a:pt x="1784" y="1"/>
                </a:moveTo>
                <a:cubicBezTo>
                  <a:pt x="1658" y="1"/>
                  <a:pt x="1532" y="53"/>
                  <a:pt x="1443" y="157"/>
                </a:cubicBezTo>
                <a:lnTo>
                  <a:pt x="177" y="1570"/>
                </a:lnTo>
                <a:cubicBezTo>
                  <a:pt x="1" y="1767"/>
                  <a:pt x="20" y="2061"/>
                  <a:pt x="207" y="2228"/>
                </a:cubicBezTo>
                <a:cubicBezTo>
                  <a:pt x="295" y="2306"/>
                  <a:pt x="403" y="2345"/>
                  <a:pt x="521" y="2345"/>
                </a:cubicBezTo>
                <a:cubicBezTo>
                  <a:pt x="648" y="2345"/>
                  <a:pt x="776" y="2286"/>
                  <a:pt x="864" y="2188"/>
                </a:cubicBezTo>
                <a:lnTo>
                  <a:pt x="2130" y="766"/>
                </a:lnTo>
                <a:cubicBezTo>
                  <a:pt x="2297" y="579"/>
                  <a:pt x="2287" y="285"/>
                  <a:pt x="2091" y="118"/>
                </a:cubicBezTo>
                <a:cubicBezTo>
                  <a:pt x="2004" y="40"/>
                  <a:pt x="1894" y="1"/>
                  <a:pt x="178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09" name="Google Shape;209;p42"/>
          <p:cNvSpPr/>
          <p:nvPr/>
        </p:nvSpPr>
        <p:spPr>
          <a:xfrm>
            <a:off x="652716" y="-245199"/>
            <a:ext cx="282952" cy="255093"/>
          </a:xfrm>
          <a:custGeom>
            <a:avLst/>
            <a:gdLst/>
            <a:ahLst/>
            <a:cxnLst/>
            <a:rect l="l" t="t" r="r" b="b"/>
            <a:pathLst>
              <a:path w="2336" h="2106" extrusionOk="0">
                <a:moveTo>
                  <a:pt x="452" y="0"/>
                </a:moveTo>
                <a:cubicBezTo>
                  <a:pt x="342" y="0"/>
                  <a:pt x="231" y="45"/>
                  <a:pt x="148" y="133"/>
                </a:cubicBezTo>
                <a:cubicBezTo>
                  <a:pt x="0" y="300"/>
                  <a:pt x="10" y="555"/>
                  <a:pt x="177" y="702"/>
                </a:cubicBezTo>
                <a:lnTo>
                  <a:pt x="1610" y="2008"/>
                </a:lnTo>
                <a:cubicBezTo>
                  <a:pt x="1688" y="2076"/>
                  <a:pt x="1786" y="2106"/>
                  <a:pt x="1884" y="2106"/>
                </a:cubicBezTo>
                <a:cubicBezTo>
                  <a:pt x="1993" y="2106"/>
                  <a:pt x="2100" y="2067"/>
                  <a:pt x="2179" y="1978"/>
                </a:cubicBezTo>
                <a:cubicBezTo>
                  <a:pt x="2336" y="1812"/>
                  <a:pt x="2316" y="1556"/>
                  <a:pt x="2159" y="1409"/>
                </a:cubicBezTo>
                <a:lnTo>
                  <a:pt x="717" y="104"/>
                </a:lnTo>
                <a:cubicBezTo>
                  <a:pt x="643" y="35"/>
                  <a:pt x="548" y="0"/>
                  <a:pt x="45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0" name="Google Shape;210;p42"/>
          <p:cNvSpPr/>
          <p:nvPr/>
        </p:nvSpPr>
        <p:spPr>
          <a:xfrm>
            <a:off x="650294" y="-251739"/>
            <a:ext cx="292521" cy="269992"/>
          </a:xfrm>
          <a:custGeom>
            <a:avLst/>
            <a:gdLst/>
            <a:ahLst/>
            <a:cxnLst/>
            <a:rect l="l" t="t" r="r" b="b"/>
            <a:pathLst>
              <a:path w="2415" h="2229" extrusionOk="0">
                <a:moveTo>
                  <a:pt x="472" y="119"/>
                </a:moveTo>
                <a:cubicBezTo>
                  <a:pt x="550" y="119"/>
                  <a:pt x="639" y="148"/>
                  <a:pt x="698" y="207"/>
                </a:cubicBezTo>
                <a:lnTo>
                  <a:pt x="2130" y="1512"/>
                </a:lnTo>
                <a:cubicBezTo>
                  <a:pt x="2277" y="1639"/>
                  <a:pt x="2287" y="1855"/>
                  <a:pt x="2159" y="1993"/>
                </a:cubicBezTo>
                <a:cubicBezTo>
                  <a:pt x="2092" y="2065"/>
                  <a:pt x="1998" y="2102"/>
                  <a:pt x="1903" y="2102"/>
                </a:cubicBezTo>
                <a:cubicBezTo>
                  <a:pt x="1818" y="2102"/>
                  <a:pt x="1734" y="2073"/>
                  <a:pt x="1669" y="2012"/>
                </a:cubicBezTo>
                <a:lnTo>
                  <a:pt x="236" y="717"/>
                </a:lnTo>
                <a:cubicBezTo>
                  <a:pt x="168" y="649"/>
                  <a:pt x="128" y="570"/>
                  <a:pt x="128" y="472"/>
                </a:cubicBezTo>
                <a:cubicBezTo>
                  <a:pt x="118" y="383"/>
                  <a:pt x="158" y="295"/>
                  <a:pt x="216" y="226"/>
                </a:cubicBezTo>
                <a:cubicBezTo>
                  <a:pt x="285" y="158"/>
                  <a:pt x="373" y="119"/>
                  <a:pt x="472" y="119"/>
                </a:cubicBezTo>
                <a:close/>
                <a:moveTo>
                  <a:pt x="464" y="0"/>
                </a:moveTo>
                <a:cubicBezTo>
                  <a:pt x="340" y="0"/>
                  <a:pt x="216" y="50"/>
                  <a:pt x="128" y="148"/>
                </a:cubicBezTo>
                <a:cubicBezTo>
                  <a:pt x="40" y="237"/>
                  <a:pt x="1" y="364"/>
                  <a:pt x="11" y="482"/>
                </a:cubicBezTo>
                <a:cubicBezTo>
                  <a:pt x="11" y="609"/>
                  <a:pt x="70" y="717"/>
                  <a:pt x="158" y="806"/>
                </a:cubicBezTo>
                <a:lnTo>
                  <a:pt x="1590" y="2101"/>
                </a:lnTo>
                <a:cubicBezTo>
                  <a:pt x="1679" y="2180"/>
                  <a:pt x="1787" y="2228"/>
                  <a:pt x="1904" y="2228"/>
                </a:cubicBezTo>
                <a:cubicBezTo>
                  <a:pt x="2032" y="2228"/>
                  <a:pt x="2159" y="2169"/>
                  <a:pt x="2248" y="2071"/>
                </a:cubicBezTo>
                <a:cubicBezTo>
                  <a:pt x="2415" y="1885"/>
                  <a:pt x="2405" y="1591"/>
                  <a:pt x="2218" y="1424"/>
                </a:cubicBezTo>
                <a:lnTo>
                  <a:pt x="776" y="119"/>
                </a:lnTo>
                <a:cubicBezTo>
                  <a:pt x="688" y="40"/>
                  <a:pt x="576" y="0"/>
                  <a:pt x="46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1" name="Google Shape;211;p42"/>
          <p:cNvSpPr/>
          <p:nvPr/>
        </p:nvSpPr>
        <p:spPr>
          <a:xfrm>
            <a:off x="1043835" y="-906791"/>
            <a:ext cx="303059" cy="271324"/>
          </a:xfrm>
          <a:custGeom>
            <a:avLst/>
            <a:gdLst/>
            <a:ahLst/>
            <a:cxnLst/>
            <a:rect l="l" t="t" r="r" b="b"/>
            <a:pathLst>
              <a:path w="2502" h="2240" extrusionOk="0">
                <a:moveTo>
                  <a:pt x="453" y="1"/>
                </a:moveTo>
                <a:cubicBezTo>
                  <a:pt x="340" y="1"/>
                  <a:pt x="228" y="48"/>
                  <a:pt x="147" y="139"/>
                </a:cubicBezTo>
                <a:cubicBezTo>
                  <a:pt x="0" y="306"/>
                  <a:pt x="20" y="561"/>
                  <a:pt x="186" y="708"/>
                </a:cubicBezTo>
                <a:lnTo>
                  <a:pt x="1786" y="2141"/>
                </a:lnTo>
                <a:cubicBezTo>
                  <a:pt x="1865" y="2210"/>
                  <a:pt x="1963" y="2239"/>
                  <a:pt x="2061" y="2239"/>
                </a:cubicBezTo>
                <a:cubicBezTo>
                  <a:pt x="2168" y="2239"/>
                  <a:pt x="2277" y="2200"/>
                  <a:pt x="2355" y="2112"/>
                </a:cubicBezTo>
                <a:cubicBezTo>
                  <a:pt x="2502" y="1945"/>
                  <a:pt x="2493" y="1690"/>
                  <a:pt x="2325" y="1543"/>
                </a:cubicBezTo>
                <a:lnTo>
                  <a:pt x="716" y="100"/>
                </a:lnTo>
                <a:cubicBezTo>
                  <a:pt x="641" y="33"/>
                  <a:pt x="547" y="1"/>
                  <a:pt x="45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2" name="Google Shape;212;p42"/>
          <p:cNvSpPr/>
          <p:nvPr/>
        </p:nvSpPr>
        <p:spPr>
          <a:xfrm>
            <a:off x="1041412" y="-913696"/>
            <a:ext cx="307904" cy="285253"/>
          </a:xfrm>
          <a:custGeom>
            <a:avLst/>
            <a:gdLst/>
            <a:ahLst/>
            <a:cxnLst/>
            <a:rect l="l" t="t" r="r" b="b"/>
            <a:pathLst>
              <a:path w="2542" h="2355" extrusionOk="0">
                <a:moveTo>
                  <a:pt x="471" y="118"/>
                </a:moveTo>
                <a:cubicBezTo>
                  <a:pt x="550" y="118"/>
                  <a:pt x="628" y="147"/>
                  <a:pt x="697" y="206"/>
                </a:cubicBezTo>
                <a:lnTo>
                  <a:pt x="2306" y="1639"/>
                </a:lnTo>
                <a:cubicBezTo>
                  <a:pt x="2375" y="1707"/>
                  <a:pt x="2414" y="1786"/>
                  <a:pt x="2424" y="1874"/>
                </a:cubicBezTo>
                <a:cubicBezTo>
                  <a:pt x="2424" y="1973"/>
                  <a:pt x="2395" y="2061"/>
                  <a:pt x="2336" y="2130"/>
                </a:cubicBezTo>
                <a:cubicBezTo>
                  <a:pt x="2267" y="2198"/>
                  <a:pt x="2170" y="2235"/>
                  <a:pt x="2074" y="2235"/>
                </a:cubicBezTo>
                <a:cubicBezTo>
                  <a:pt x="1991" y="2235"/>
                  <a:pt x="1909" y="2208"/>
                  <a:pt x="1845" y="2149"/>
                </a:cubicBezTo>
                <a:lnTo>
                  <a:pt x="245" y="717"/>
                </a:lnTo>
                <a:cubicBezTo>
                  <a:pt x="177" y="658"/>
                  <a:pt x="128" y="569"/>
                  <a:pt x="128" y="481"/>
                </a:cubicBezTo>
                <a:cubicBezTo>
                  <a:pt x="118" y="392"/>
                  <a:pt x="157" y="304"/>
                  <a:pt x="216" y="235"/>
                </a:cubicBezTo>
                <a:cubicBezTo>
                  <a:pt x="285" y="157"/>
                  <a:pt x="373" y="118"/>
                  <a:pt x="471" y="118"/>
                </a:cubicBezTo>
                <a:close/>
                <a:moveTo>
                  <a:pt x="468" y="1"/>
                </a:moveTo>
                <a:cubicBezTo>
                  <a:pt x="342" y="1"/>
                  <a:pt x="217" y="52"/>
                  <a:pt x="128" y="157"/>
                </a:cubicBezTo>
                <a:cubicBezTo>
                  <a:pt x="40" y="245"/>
                  <a:pt x="0" y="363"/>
                  <a:pt x="10" y="490"/>
                </a:cubicBezTo>
                <a:cubicBezTo>
                  <a:pt x="20" y="608"/>
                  <a:pt x="69" y="726"/>
                  <a:pt x="157" y="804"/>
                </a:cubicBezTo>
                <a:lnTo>
                  <a:pt x="1767" y="2247"/>
                </a:lnTo>
                <a:cubicBezTo>
                  <a:pt x="1855" y="2316"/>
                  <a:pt x="1963" y="2355"/>
                  <a:pt x="2081" y="2355"/>
                </a:cubicBezTo>
                <a:cubicBezTo>
                  <a:pt x="2208" y="2355"/>
                  <a:pt x="2336" y="2306"/>
                  <a:pt x="2424" y="2208"/>
                </a:cubicBezTo>
                <a:cubicBezTo>
                  <a:pt x="2502" y="2110"/>
                  <a:pt x="2542" y="1992"/>
                  <a:pt x="2542" y="1874"/>
                </a:cubicBezTo>
                <a:cubicBezTo>
                  <a:pt x="2532" y="1747"/>
                  <a:pt x="2473" y="1639"/>
                  <a:pt x="2385" y="1550"/>
                </a:cubicBezTo>
                <a:lnTo>
                  <a:pt x="775" y="118"/>
                </a:lnTo>
                <a:cubicBezTo>
                  <a:pt x="688" y="40"/>
                  <a:pt x="578" y="1"/>
                  <a:pt x="46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3" name="Google Shape;213;p42"/>
          <p:cNvSpPr/>
          <p:nvPr/>
        </p:nvSpPr>
        <p:spPr>
          <a:xfrm>
            <a:off x="1361066" y="-811465"/>
            <a:ext cx="256909" cy="262724"/>
          </a:xfrm>
          <a:custGeom>
            <a:avLst/>
            <a:gdLst/>
            <a:ahLst/>
            <a:cxnLst/>
            <a:rect l="l" t="t" r="r" b="b"/>
            <a:pathLst>
              <a:path w="2121" h="2169" extrusionOk="0">
                <a:moveTo>
                  <a:pt x="1675" y="1"/>
                </a:moveTo>
                <a:cubicBezTo>
                  <a:pt x="1564" y="1"/>
                  <a:pt x="1454" y="48"/>
                  <a:pt x="1375" y="137"/>
                </a:cubicBezTo>
                <a:lnTo>
                  <a:pt x="148" y="1491"/>
                </a:lnTo>
                <a:cubicBezTo>
                  <a:pt x="1" y="1659"/>
                  <a:pt x="11" y="1914"/>
                  <a:pt x="177" y="2060"/>
                </a:cubicBezTo>
                <a:cubicBezTo>
                  <a:pt x="256" y="2130"/>
                  <a:pt x="354" y="2169"/>
                  <a:pt x="452" y="2169"/>
                </a:cubicBezTo>
                <a:cubicBezTo>
                  <a:pt x="561" y="2169"/>
                  <a:pt x="668" y="2119"/>
                  <a:pt x="747" y="2031"/>
                </a:cubicBezTo>
                <a:lnTo>
                  <a:pt x="1974" y="677"/>
                </a:lnTo>
                <a:cubicBezTo>
                  <a:pt x="2120" y="510"/>
                  <a:pt x="2111" y="255"/>
                  <a:pt x="1944" y="108"/>
                </a:cubicBezTo>
                <a:cubicBezTo>
                  <a:pt x="1867" y="35"/>
                  <a:pt x="1771" y="1"/>
                  <a:pt x="16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4" name="Google Shape;214;p42"/>
          <p:cNvSpPr/>
          <p:nvPr/>
        </p:nvSpPr>
        <p:spPr>
          <a:xfrm>
            <a:off x="1352828" y="-818733"/>
            <a:ext cx="273504" cy="277137"/>
          </a:xfrm>
          <a:custGeom>
            <a:avLst/>
            <a:gdLst/>
            <a:ahLst/>
            <a:cxnLst/>
            <a:rect l="l" t="t" r="r" b="b"/>
            <a:pathLst>
              <a:path w="2258" h="2288" extrusionOk="0">
                <a:moveTo>
                  <a:pt x="1747" y="119"/>
                </a:moveTo>
                <a:cubicBezTo>
                  <a:pt x="1826" y="119"/>
                  <a:pt x="1904" y="148"/>
                  <a:pt x="1973" y="207"/>
                </a:cubicBezTo>
                <a:cubicBezTo>
                  <a:pt x="2110" y="334"/>
                  <a:pt x="2130" y="550"/>
                  <a:pt x="2002" y="698"/>
                </a:cubicBezTo>
                <a:lnTo>
                  <a:pt x="766" y="2052"/>
                </a:lnTo>
                <a:cubicBezTo>
                  <a:pt x="704" y="2125"/>
                  <a:pt x="612" y="2161"/>
                  <a:pt x="518" y="2161"/>
                </a:cubicBezTo>
                <a:cubicBezTo>
                  <a:pt x="434" y="2161"/>
                  <a:pt x="350" y="2132"/>
                  <a:pt x="285" y="2072"/>
                </a:cubicBezTo>
                <a:cubicBezTo>
                  <a:pt x="147" y="1954"/>
                  <a:pt x="138" y="1728"/>
                  <a:pt x="265" y="1591"/>
                </a:cubicBezTo>
                <a:lnTo>
                  <a:pt x="1492" y="236"/>
                </a:lnTo>
                <a:cubicBezTo>
                  <a:pt x="1560" y="158"/>
                  <a:pt x="1649" y="119"/>
                  <a:pt x="1747" y="119"/>
                </a:cubicBezTo>
                <a:close/>
                <a:moveTo>
                  <a:pt x="1740" y="1"/>
                </a:moveTo>
                <a:cubicBezTo>
                  <a:pt x="1615" y="1"/>
                  <a:pt x="1492" y="50"/>
                  <a:pt x="1403" y="148"/>
                </a:cubicBezTo>
                <a:lnTo>
                  <a:pt x="177" y="1512"/>
                </a:lnTo>
                <a:cubicBezTo>
                  <a:pt x="0" y="1699"/>
                  <a:pt x="20" y="1993"/>
                  <a:pt x="206" y="2160"/>
                </a:cubicBezTo>
                <a:cubicBezTo>
                  <a:pt x="295" y="2238"/>
                  <a:pt x="402" y="2288"/>
                  <a:pt x="520" y="2288"/>
                </a:cubicBezTo>
                <a:cubicBezTo>
                  <a:pt x="648" y="2288"/>
                  <a:pt x="775" y="2229"/>
                  <a:pt x="864" y="2131"/>
                </a:cubicBezTo>
                <a:lnTo>
                  <a:pt x="2090" y="776"/>
                </a:lnTo>
                <a:cubicBezTo>
                  <a:pt x="2257" y="580"/>
                  <a:pt x="2247" y="295"/>
                  <a:pt x="2051" y="119"/>
                </a:cubicBezTo>
                <a:cubicBezTo>
                  <a:pt x="1963" y="40"/>
                  <a:pt x="1851" y="1"/>
                  <a:pt x="174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5" name="Google Shape;215;p42"/>
          <p:cNvSpPr/>
          <p:nvPr/>
        </p:nvSpPr>
        <p:spPr>
          <a:xfrm>
            <a:off x="955776" y="-534933"/>
            <a:ext cx="246129" cy="261997"/>
          </a:xfrm>
          <a:custGeom>
            <a:avLst/>
            <a:gdLst/>
            <a:ahLst/>
            <a:cxnLst/>
            <a:rect l="l" t="t" r="r" b="b"/>
            <a:pathLst>
              <a:path w="2032" h="2163" extrusionOk="0">
                <a:moveTo>
                  <a:pt x="1571" y="1"/>
                </a:moveTo>
                <a:cubicBezTo>
                  <a:pt x="1456" y="1"/>
                  <a:pt x="1343" y="48"/>
                  <a:pt x="1266" y="141"/>
                </a:cubicBezTo>
                <a:lnTo>
                  <a:pt x="138" y="1505"/>
                </a:lnTo>
                <a:cubicBezTo>
                  <a:pt x="1" y="1681"/>
                  <a:pt x="21" y="1927"/>
                  <a:pt x="197" y="2074"/>
                </a:cubicBezTo>
                <a:cubicBezTo>
                  <a:pt x="265" y="2133"/>
                  <a:pt x="364" y="2162"/>
                  <a:pt x="452" y="2162"/>
                </a:cubicBezTo>
                <a:cubicBezTo>
                  <a:pt x="570" y="2162"/>
                  <a:pt x="678" y="2113"/>
                  <a:pt x="766" y="2015"/>
                </a:cubicBezTo>
                <a:lnTo>
                  <a:pt x="1885" y="661"/>
                </a:lnTo>
                <a:cubicBezTo>
                  <a:pt x="2032" y="484"/>
                  <a:pt x="2003" y="229"/>
                  <a:pt x="1836" y="91"/>
                </a:cubicBezTo>
                <a:cubicBezTo>
                  <a:pt x="1757" y="31"/>
                  <a:pt x="1663" y="1"/>
                  <a:pt x="1571"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6" name="Google Shape;216;p42"/>
          <p:cNvSpPr/>
          <p:nvPr/>
        </p:nvSpPr>
        <p:spPr>
          <a:xfrm>
            <a:off x="953474" y="-542079"/>
            <a:ext cx="255577" cy="276289"/>
          </a:xfrm>
          <a:custGeom>
            <a:avLst/>
            <a:gdLst/>
            <a:ahLst/>
            <a:cxnLst/>
            <a:rect l="l" t="t" r="r" b="b"/>
            <a:pathLst>
              <a:path w="2110" h="2281" extrusionOk="0">
                <a:moveTo>
                  <a:pt x="1599" y="121"/>
                </a:moveTo>
                <a:cubicBezTo>
                  <a:pt x="1668" y="121"/>
                  <a:pt x="1747" y="141"/>
                  <a:pt x="1815" y="200"/>
                </a:cubicBezTo>
                <a:cubicBezTo>
                  <a:pt x="1963" y="318"/>
                  <a:pt x="1983" y="534"/>
                  <a:pt x="1855" y="680"/>
                </a:cubicBezTo>
                <a:lnTo>
                  <a:pt x="736" y="2045"/>
                </a:lnTo>
                <a:cubicBezTo>
                  <a:pt x="670" y="2121"/>
                  <a:pt x="571" y="2161"/>
                  <a:pt x="473" y="2161"/>
                </a:cubicBezTo>
                <a:cubicBezTo>
                  <a:pt x="394" y="2161"/>
                  <a:pt x="316" y="2136"/>
                  <a:pt x="255" y="2084"/>
                </a:cubicBezTo>
                <a:cubicBezTo>
                  <a:pt x="177" y="2025"/>
                  <a:pt x="138" y="1947"/>
                  <a:pt x="127" y="1858"/>
                </a:cubicBezTo>
                <a:cubicBezTo>
                  <a:pt x="118" y="1760"/>
                  <a:pt x="147" y="1672"/>
                  <a:pt x="206" y="1603"/>
                </a:cubicBezTo>
                <a:lnTo>
                  <a:pt x="1335" y="239"/>
                </a:lnTo>
                <a:cubicBezTo>
                  <a:pt x="1394" y="161"/>
                  <a:pt x="1492" y="121"/>
                  <a:pt x="1599" y="121"/>
                </a:cubicBezTo>
                <a:close/>
                <a:moveTo>
                  <a:pt x="1598" y="1"/>
                </a:moveTo>
                <a:cubicBezTo>
                  <a:pt x="1464" y="1"/>
                  <a:pt x="1331" y="59"/>
                  <a:pt x="1237" y="170"/>
                </a:cubicBezTo>
                <a:lnTo>
                  <a:pt x="118" y="1524"/>
                </a:lnTo>
                <a:cubicBezTo>
                  <a:pt x="40" y="1622"/>
                  <a:pt x="0" y="1740"/>
                  <a:pt x="10" y="1868"/>
                </a:cubicBezTo>
                <a:cubicBezTo>
                  <a:pt x="20" y="1986"/>
                  <a:pt x="79" y="2104"/>
                  <a:pt x="177" y="2182"/>
                </a:cubicBezTo>
                <a:cubicBezTo>
                  <a:pt x="255" y="2250"/>
                  <a:pt x="363" y="2280"/>
                  <a:pt x="471" y="2280"/>
                </a:cubicBezTo>
                <a:cubicBezTo>
                  <a:pt x="609" y="2280"/>
                  <a:pt x="736" y="2221"/>
                  <a:pt x="825" y="2113"/>
                </a:cubicBezTo>
                <a:lnTo>
                  <a:pt x="1953" y="759"/>
                </a:lnTo>
                <a:cubicBezTo>
                  <a:pt x="2110" y="563"/>
                  <a:pt x="2090" y="268"/>
                  <a:pt x="1884" y="102"/>
                </a:cubicBezTo>
                <a:cubicBezTo>
                  <a:pt x="1800" y="34"/>
                  <a:pt x="1699" y="1"/>
                  <a:pt x="159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7" name="Google Shape;217;p42"/>
          <p:cNvSpPr/>
          <p:nvPr/>
        </p:nvSpPr>
        <p:spPr>
          <a:xfrm>
            <a:off x="1260167" y="-455838"/>
            <a:ext cx="203251" cy="331403"/>
          </a:xfrm>
          <a:custGeom>
            <a:avLst/>
            <a:gdLst/>
            <a:ahLst/>
            <a:cxnLst/>
            <a:rect l="l" t="t" r="r" b="b"/>
            <a:pathLst>
              <a:path w="1678" h="2736" extrusionOk="0">
                <a:moveTo>
                  <a:pt x="460" y="0"/>
                </a:moveTo>
                <a:cubicBezTo>
                  <a:pt x="411" y="0"/>
                  <a:pt x="362" y="9"/>
                  <a:pt x="314" y="27"/>
                </a:cubicBezTo>
                <a:cubicBezTo>
                  <a:pt x="108" y="116"/>
                  <a:pt x="0" y="341"/>
                  <a:pt x="88" y="557"/>
                </a:cubicBezTo>
                <a:lnTo>
                  <a:pt x="844" y="2481"/>
                </a:lnTo>
                <a:cubicBezTo>
                  <a:pt x="912" y="2638"/>
                  <a:pt x="1060" y="2736"/>
                  <a:pt x="1217" y="2736"/>
                </a:cubicBezTo>
                <a:cubicBezTo>
                  <a:pt x="1266" y="2736"/>
                  <a:pt x="1315" y="2726"/>
                  <a:pt x="1364" y="2707"/>
                </a:cubicBezTo>
                <a:cubicBezTo>
                  <a:pt x="1580" y="2628"/>
                  <a:pt x="1678" y="2393"/>
                  <a:pt x="1599" y="2186"/>
                </a:cubicBezTo>
                <a:lnTo>
                  <a:pt x="834" y="253"/>
                </a:lnTo>
                <a:cubicBezTo>
                  <a:pt x="774" y="95"/>
                  <a:pt x="621" y="0"/>
                  <a:pt x="46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8" name="Google Shape;218;p42"/>
          <p:cNvSpPr/>
          <p:nvPr/>
        </p:nvSpPr>
        <p:spPr>
          <a:xfrm>
            <a:off x="1253021" y="-462984"/>
            <a:ext cx="212820" cy="345696"/>
          </a:xfrm>
          <a:custGeom>
            <a:avLst/>
            <a:gdLst/>
            <a:ahLst/>
            <a:cxnLst/>
            <a:rect l="l" t="t" r="r" b="b"/>
            <a:pathLst>
              <a:path w="1757" h="2854" extrusionOk="0">
                <a:moveTo>
                  <a:pt x="520" y="116"/>
                </a:moveTo>
                <a:cubicBezTo>
                  <a:pt x="569" y="116"/>
                  <a:pt x="609" y="126"/>
                  <a:pt x="657" y="145"/>
                </a:cubicBezTo>
                <a:cubicBezTo>
                  <a:pt x="736" y="184"/>
                  <a:pt x="805" y="253"/>
                  <a:pt x="834" y="341"/>
                </a:cubicBezTo>
                <a:lnTo>
                  <a:pt x="1599" y="2265"/>
                </a:lnTo>
                <a:cubicBezTo>
                  <a:pt x="1629" y="2353"/>
                  <a:pt x="1629" y="2441"/>
                  <a:pt x="1590" y="2530"/>
                </a:cubicBezTo>
                <a:cubicBezTo>
                  <a:pt x="1560" y="2609"/>
                  <a:pt x="1492" y="2677"/>
                  <a:pt x="1403" y="2707"/>
                </a:cubicBezTo>
                <a:cubicBezTo>
                  <a:pt x="1364" y="2723"/>
                  <a:pt x="1324" y="2730"/>
                  <a:pt x="1283" y="2730"/>
                </a:cubicBezTo>
                <a:cubicBezTo>
                  <a:pt x="1148" y="2730"/>
                  <a:pt x="1014" y="2648"/>
                  <a:pt x="962" y="2520"/>
                </a:cubicBezTo>
                <a:lnTo>
                  <a:pt x="196" y="587"/>
                </a:lnTo>
                <a:cubicBezTo>
                  <a:pt x="127" y="410"/>
                  <a:pt x="216" y="214"/>
                  <a:pt x="393" y="145"/>
                </a:cubicBezTo>
                <a:cubicBezTo>
                  <a:pt x="432" y="126"/>
                  <a:pt x="481" y="116"/>
                  <a:pt x="520" y="116"/>
                </a:cubicBezTo>
                <a:close/>
                <a:moveTo>
                  <a:pt x="526" y="1"/>
                </a:moveTo>
                <a:cubicBezTo>
                  <a:pt x="466" y="1"/>
                  <a:pt x="407" y="13"/>
                  <a:pt x="353" y="38"/>
                </a:cubicBezTo>
                <a:cubicBezTo>
                  <a:pt x="118" y="126"/>
                  <a:pt x="0" y="400"/>
                  <a:pt x="88" y="636"/>
                </a:cubicBezTo>
                <a:lnTo>
                  <a:pt x="854" y="2559"/>
                </a:lnTo>
                <a:cubicBezTo>
                  <a:pt x="923" y="2736"/>
                  <a:pt x="1089" y="2854"/>
                  <a:pt x="1276" y="2854"/>
                </a:cubicBezTo>
                <a:cubicBezTo>
                  <a:pt x="1335" y="2854"/>
                  <a:pt x="1394" y="2844"/>
                  <a:pt x="1453" y="2825"/>
                </a:cubicBezTo>
                <a:cubicBezTo>
                  <a:pt x="1560" y="2775"/>
                  <a:pt x="1658" y="2687"/>
                  <a:pt x="1708" y="2579"/>
                </a:cubicBezTo>
                <a:cubicBezTo>
                  <a:pt x="1756" y="2461"/>
                  <a:pt x="1756" y="2334"/>
                  <a:pt x="1708" y="2226"/>
                </a:cubicBezTo>
                <a:lnTo>
                  <a:pt x="952" y="293"/>
                </a:lnTo>
                <a:cubicBezTo>
                  <a:pt x="903" y="175"/>
                  <a:pt x="814" y="86"/>
                  <a:pt x="707" y="38"/>
                </a:cubicBezTo>
                <a:cubicBezTo>
                  <a:pt x="648" y="13"/>
                  <a:pt x="586" y="1"/>
                  <a:pt x="52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19" name="Google Shape;219;p42"/>
          <p:cNvSpPr/>
          <p:nvPr/>
        </p:nvSpPr>
        <p:spPr>
          <a:xfrm>
            <a:off x="1489459" y="-454868"/>
            <a:ext cx="313960" cy="227112"/>
          </a:xfrm>
          <a:custGeom>
            <a:avLst/>
            <a:gdLst/>
            <a:ahLst/>
            <a:cxnLst/>
            <a:rect l="l" t="t" r="r" b="b"/>
            <a:pathLst>
              <a:path w="2592" h="1875" extrusionOk="0">
                <a:moveTo>
                  <a:pt x="2142" y="0"/>
                </a:moveTo>
                <a:cubicBezTo>
                  <a:pt x="2067" y="0"/>
                  <a:pt x="1992" y="22"/>
                  <a:pt x="1924" y="69"/>
                </a:cubicBezTo>
                <a:lnTo>
                  <a:pt x="246" y="1129"/>
                </a:lnTo>
                <a:cubicBezTo>
                  <a:pt x="59" y="1246"/>
                  <a:pt x="1" y="1491"/>
                  <a:pt x="118" y="1678"/>
                </a:cubicBezTo>
                <a:cubicBezTo>
                  <a:pt x="197" y="1805"/>
                  <a:pt x="325" y="1874"/>
                  <a:pt x="462" y="1874"/>
                </a:cubicBezTo>
                <a:cubicBezTo>
                  <a:pt x="541" y="1874"/>
                  <a:pt x="609" y="1845"/>
                  <a:pt x="678" y="1805"/>
                </a:cubicBezTo>
                <a:lnTo>
                  <a:pt x="2356" y="745"/>
                </a:lnTo>
                <a:cubicBezTo>
                  <a:pt x="2543" y="628"/>
                  <a:pt x="2591" y="373"/>
                  <a:pt x="2473" y="186"/>
                </a:cubicBezTo>
                <a:cubicBezTo>
                  <a:pt x="2398" y="68"/>
                  <a:pt x="2272" y="0"/>
                  <a:pt x="214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0" name="Google Shape;220;p42"/>
          <p:cNvSpPr/>
          <p:nvPr/>
        </p:nvSpPr>
        <p:spPr>
          <a:xfrm>
            <a:off x="1481223" y="-461893"/>
            <a:ext cx="330555" cy="241284"/>
          </a:xfrm>
          <a:custGeom>
            <a:avLst/>
            <a:gdLst/>
            <a:ahLst/>
            <a:cxnLst/>
            <a:rect l="l" t="t" r="r" b="b"/>
            <a:pathLst>
              <a:path w="2729" h="1992" extrusionOk="0">
                <a:moveTo>
                  <a:pt x="2208" y="117"/>
                </a:moveTo>
                <a:cubicBezTo>
                  <a:pt x="2316" y="117"/>
                  <a:pt x="2434" y="175"/>
                  <a:pt x="2493" y="274"/>
                </a:cubicBezTo>
                <a:cubicBezTo>
                  <a:pt x="2600" y="441"/>
                  <a:pt x="2552" y="646"/>
                  <a:pt x="2384" y="755"/>
                </a:cubicBezTo>
                <a:lnTo>
                  <a:pt x="716" y="1815"/>
                </a:lnTo>
                <a:cubicBezTo>
                  <a:pt x="661" y="1849"/>
                  <a:pt x="598" y="1865"/>
                  <a:pt x="535" y="1865"/>
                </a:cubicBezTo>
                <a:cubicBezTo>
                  <a:pt x="417" y="1865"/>
                  <a:pt x="300" y="1808"/>
                  <a:pt x="236" y="1706"/>
                </a:cubicBezTo>
                <a:cubicBezTo>
                  <a:pt x="138" y="1549"/>
                  <a:pt x="186" y="1333"/>
                  <a:pt x="343" y="1235"/>
                </a:cubicBezTo>
                <a:lnTo>
                  <a:pt x="2022" y="175"/>
                </a:lnTo>
                <a:cubicBezTo>
                  <a:pt x="2081" y="136"/>
                  <a:pt x="2140" y="117"/>
                  <a:pt x="2208" y="117"/>
                </a:cubicBezTo>
                <a:close/>
                <a:moveTo>
                  <a:pt x="2199" y="1"/>
                </a:moveTo>
                <a:cubicBezTo>
                  <a:pt x="2115" y="1"/>
                  <a:pt x="2029" y="23"/>
                  <a:pt x="1953" y="68"/>
                </a:cubicBezTo>
                <a:lnTo>
                  <a:pt x="284" y="1137"/>
                </a:lnTo>
                <a:cubicBezTo>
                  <a:pt x="69" y="1274"/>
                  <a:pt x="0" y="1559"/>
                  <a:pt x="138" y="1775"/>
                </a:cubicBezTo>
                <a:cubicBezTo>
                  <a:pt x="226" y="1903"/>
                  <a:pt x="373" y="1991"/>
                  <a:pt x="530" y="1991"/>
                </a:cubicBezTo>
                <a:cubicBezTo>
                  <a:pt x="618" y="1991"/>
                  <a:pt x="707" y="1961"/>
                  <a:pt x="775" y="1913"/>
                </a:cubicBezTo>
                <a:lnTo>
                  <a:pt x="2454" y="853"/>
                </a:lnTo>
                <a:cubicBezTo>
                  <a:pt x="2669" y="716"/>
                  <a:pt x="2728" y="431"/>
                  <a:pt x="2591" y="215"/>
                </a:cubicBezTo>
                <a:cubicBezTo>
                  <a:pt x="2508" y="75"/>
                  <a:pt x="2355" y="1"/>
                  <a:pt x="219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1" name="Google Shape;221;p42"/>
          <p:cNvSpPr/>
          <p:nvPr/>
        </p:nvSpPr>
        <p:spPr>
          <a:xfrm>
            <a:off x="1052071" y="-197353"/>
            <a:ext cx="284284" cy="341577"/>
          </a:xfrm>
          <a:custGeom>
            <a:avLst/>
            <a:gdLst/>
            <a:ahLst/>
            <a:cxnLst/>
            <a:rect l="l" t="t" r="r" b="b"/>
            <a:pathLst>
              <a:path w="2347" h="2820" extrusionOk="0">
                <a:moveTo>
                  <a:pt x="446" y="0"/>
                </a:moveTo>
                <a:cubicBezTo>
                  <a:pt x="367" y="0"/>
                  <a:pt x="288" y="23"/>
                  <a:pt x="216" y="72"/>
                </a:cubicBezTo>
                <a:cubicBezTo>
                  <a:pt x="40" y="209"/>
                  <a:pt x="0" y="455"/>
                  <a:pt x="128" y="641"/>
                </a:cubicBezTo>
                <a:lnTo>
                  <a:pt x="1570" y="2653"/>
                </a:lnTo>
                <a:cubicBezTo>
                  <a:pt x="1649" y="2761"/>
                  <a:pt x="1767" y="2819"/>
                  <a:pt x="1895" y="2819"/>
                </a:cubicBezTo>
                <a:cubicBezTo>
                  <a:pt x="1973" y="2819"/>
                  <a:pt x="2061" y="2800"/>
                  <a:pt x="2130" y="2751"/>
                </a:cubicBezTo>
                <a:cubicBezTo>
                  <a:pt x="2307" y="2614"/>
                  <a:pt x="2346" y="2368"/>
                  <a:pt x="2218" y="2182"/>
                </a:cubicBezTo>
                <a:lnTo>
                  <a:pt x="785" y="170"/>
                </a:lnTo>
                <a:cubicBezTo>
                  <a:pt x="700" y="61"/>
                  <a:pt x="574" y="0"/>
                  <a:pt x="44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2" name="Google Shape;222;p42"/>
          <p:cNvSpPr/>
          <p:nvPr/>
        </p:nvSpPr>
        <p:spPr>
          <a:xfrm>
            <a:off x="1043835" y="-204621"/>
            <a:ext cx="294823" cy="355991"/>
          </a:xfrm>
          <a:custGeom>
            <a:avLst/>
            <a:gdLst/>
            <a:ahLst/>
            <a:cxnLst/>
            <a:rect l="l" t="t" r="r" b="b"/>
            <a:pathLst>
              <a:path w="2434" h="2939" extrusionOk="0">
                <a:moveTo>
                  <a:pt x="520" y="122"/>
                </a:moveTo>
                <a:cubicBezTo>
                  <a:pt x="628" y="122"/>
                  <a:pt x="736" y="171"/>
                  <a:pt x="805" y="269"/>
                </a:cubicBezTo>
                <a:lnTo>
                  <a:pt x="2237" y="2281"/>
                </a:lnTo>
                <a:cubicBezTo>
                  <a:pt x="2296" y="2350"/>
                  <a:pt x="2316" y="2448"/>
                  <a:pt x="2296" y="2536"/>
                </a:cubicBezTo>
                <a:cubicBezTo>
                  <a:pt x="2286" y="2624"/>
                  <a:pt x="2237" y="2703"/>
                  <a:pt x="2159" y="2762"/>
                </a:cubicBezTo>
                <a:cubicBezTo>
                  <a:pt x="2102" y="2800"/>
                  <a:pt x="2034" y="2818"/>
                  <a:pt x="1965" y="2818"/>
                </a:cubicBezTo>
                <a:cubicBezTo>
                  <a:pt x="1855" y="2818"/>
                  <a:pt x="1744" y="2770"/>
                  <a:pt x="1678" y="2674"/>
                </a:cubicBezTo>
                <a:lnTo>
                  <a:pt x="245" y="662"/>
                </a:lnTo>
                <a:cubicBezTo>
                  <a:pt x="137" y="515"/>
                  <a:pt x="166" y="299"/>
                  <a:pt x="323" y="181"/>
                </a:cubicBezTo>
                <a:cubicBezTo>
                  <a:pt x="382" y="142"/>
                  <a:pt x="451" y="122"/>
                  <a:pt x="520" y="122"/>
                </a:cubicBezTo>
                <a:close/>
                <a:moveTo>
                  <a:pt x="529" y="0"/>
                </a:moveTo>
                <a:cubicBezTo>
                  <a:pt x="434" y="0"/>
                  <a:pt x="337" y="30"/>
                  <a:pt x="255" y="93"/>
                </a:cubicBezTo>
                <a:cubicBezTo>
                  <a:pt x="49" y="240"/>
                  <a:pt x="0" y="524"/>
                  <a:pt x="147" y="731"/>
                </a:cubicBezTo>
                <a:lnTo>
                  <a:pt x="1590" y="2752"/>
                </a:lnTo>
                <a:cubicBezTo>
                  <a:pt x="1668" y="2870"/>
                  <a:pt x="1815" y="2938"/>
                  <a:pt x="1963" y="2938"/>
                </a:cubicBezTo>
                <a:cubicBezTo>
                  <a:pt x="2061" y="2938"/>
                  <a:pt x="2149" y="2909"/>
                  <a:pt x="2227" y="2850"/>
                </a:cubicBezTo>
                <a:cubicBezTo>
                  <a:pt x="2336" y="2781"/>
                  <a:pt x="2394" y="2674"/>
                  <a:pt x="2414" y="2556"/>
                </a:cubicBezTo>
                <a:cubicBezTo>
                  <a:pt x="2434" y="2428"/>
                  <a:pt x="2414" y="2310"/>
                  <a:pt x="2336" y="2212"/>
                </a:cubicBezTo>
                <a:lnTo>
                  <a:pt x="903" y="191"/>
                </a:lnTo>
                <a:cubicBezTo>
                  <a:pt x="814" y="67"/>
                  <a:pt x="673" y="0"/>
                  <a:pt x="52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3" name="Google Shape;223;p42"/>
          <p:cNvSpPr/>
          <p:nvPr/>
        </p:nvSpPr>
        <p:spPr>
          <a:xfrm>
            <a:off x="1502542" y="-173491"/>
            <a:ext cx="318684" cy="270112"/>
          </a:xfrm>
          <a:custGeom>
            <a:avLst/>
            <a:gdLst/>
            <a:ahLst/>
            <a:cxnLst/>
            <a:rect l="l" t="t" r="r" b="b"/>
            <a:pathLst>
              <a:path w="2631" h="2230" extrusionOk="0">
                <a:moveTo>
                  <a:pt x="2176" y="1"/>
                </a:moveTo>
                <a:cubicBezTo>
                  <a:pt x="2087" y="1"/>
                  <a:pt x="1997" y="31"/>
                  <a:pt x="1924" y="91"/>
                </a:cubicBezTo>
                <a:lnTo>
                  <a:pt x="197" y="1514"/>
                </a:lnTo>
                <a:cubicBezTo>
                  <a:pt x="21" y="1651"/>
                  <a:pt x="1" y="1906"/>
                  <a:pt x="138" y="2083"/>
                </a:cubicBezTo>
                <a:cubicBezTo>
                  <a:pt x="217" y="2171"/>
                  <a:pt x="335" y="2230"/>
                  <a:pt x="452" y="2230"/>
                </a:cubicBezTo>
                <a:cubicBezTo>
                  <a:pt x="540" y="2230"/>
                  <a:pt x="629" y="2201"/>
                  <a:pt x="707" y="2132"/>
                </a:cubicBezTo>
                <a:lnTo>
                  <a:pt x="2435" y="719"/>
                </a:lnTo>
                <a:cubicBezTo>
                  <a:pt x="2601" y="572"/>
                  <a:pt x="2631" y="317"/>
                  <a:pt x="2483" y="150"/>
                </a:cubicBezTo>
                <a:cubicBezTo>
                  <a:pt x="2406" y="50"/>
                  <a:pt x="2291" y="1"/>
                  <a:pt x="217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4" name="Google Shape;224;p42"/>
          <p:cNvSpPr/>
          <p:nvPr/>
        </p:nvSpPr>
        <p:spPr>
          <a:xfrm>
            <a:off x="1500241" y="-180515"/>
            <a:ext cx="328132" cy="284284"/>
          </a:xfrm>
          <a:custGeom>
            <a:avLst/>
            <a:gdLst/>
            <a:ahLst/>
            <a:cxnLst/>
            <a:rect l="l" t="t" r="r" b="b"/>
            <a:pathLst>
              <a:path w="2709" h="2347" extrusionOk="0">
                <a:moveTo>
                  <a:pt x="2198" y="120"/>
                </a:moveTo>
                <a:cubicBezTo>
                  <a:pt x="2297" y="120"/>
                  <a:pt x="2395" y="159"/>
                  <a:pt x="2463" y="247"/>
                </a:cubicBezTo>
                <a:cubicBezTo>
                  <a:pt x="2581" y="394"/>
                  <a:pt x="2561" y="610"/>
                  <a:pt x="2414" y="728"/>
                </a:cubicBezTo>
                <a:lnTo>
                  <a:pt x="687" y="2151"/>
                </a:lnTo>
                <a:cubicBezTo>
                  <a:pt x="628" y="2197"/>
                  <a:pt x="552" y="2220"/>
                  <a:pt x="476" y="2220"/>
                </a:cubicBezTo>
                <a:cubicBezTo>
                  <a:pt x="375" y="2220"/>
                  <a:pt x="273" y="2180"/>
                  <a:pt x="206" y="2102"/>
                </a:cubicBezTo>
                <a:cubicBezTo>
                  <a:pt x="147" y="2033"/>
                  <a:pt x="118" y="1935"/>
                  <a:pt x="127" y="1847"/>
                </a:cubicBezTo>
                <a:cubicBezTo>
                  <a:pt x="138" y="1758"/>
                  <a:pt x="177" y="1670"/>
                  <a:pt x="255" y="1621"/>
                </a:cubicBezTo>
                <a:lnTo>
                  <a:pt x="1972" y="198"/>
                </a:lnTo>
                <a:cubicBezTo>
                  <a:pt x="2041" y="149"/>
                  <a:pt x="2120" y="120"/>
                  <a:pt x="2198" y="120"/>
                </a:cubicBezTo>
                <a:close/>
                <a:moveTo>
                  <a:pt x="2196" y="1"/>
                </a:moveTo>
                <a:cubicBezTo>
                  <a:pt x="2094" y="1"/>
                  <a:pt x="1990" y="36"/>
                  <a:pt x="1904" y="109"/>
                </a:cubicBezTo>
                <a:lnTo>
                  <a:pt x="177" y="1523"/>
                </a:lnTo>
                <a:cubicBezTo>
                  <a:pt x="79" y="1601"/>
                  <a:pt x="20" y="1709"/>
                  <a:pt x="10" y="1837"/>
                </a:cubicBezTo>
                <a:cubicBezTo>
                  <a:pt x="0" y="1964"/>
                  <a:pt x="40" y="2082"/>
                  <a:pt x="118" y="2170"/>
                </a:cubicBezTo>
                <a:cubicBezTo>
                  <a:pt x="206" y="2279"/>
                  <a:pt x="334" y="2347"/>
                  <a:pt x="471" y="2347"/>
                </a:cubicBezTo>
                <a:cubicBezTo>
                  <a:pt x="579" y="2347"/>
                  <a:pt x="677" y="2308"/>
                  <a:pt x="766" y="2239"/>
                </a:cubicBezTo>
                <a:lnTo>
                  <a:pt x="2493" y="816"/>
                </a:lnTo>
                <a:cubicBezTo>
                  <a:pt x="2689" y="659"/>
                  <a:pt x="2709" y="365"/>
                  <a:pt x="2552" y="168"/>
                </a:cubicBezTo>
                <a:cubicBezTo>
                  <a:pt x="2458" y="58"/>
                  <a:pt x="2328" y="1"/>
                  <a:pt x="2196"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5" name="Google Shape;225;p42"/>
          <p:cNvSpPr/>
          <p:nvPr/>
        </p:nvSpPr>
        <p:spPr>
          <a:xfrm>
            <a:off x="776266" y="26974"/>
            <a:ext cx="268780" cy="239709"/>
          </a:xfrm>
          <a:custGeom>
            <a:avLst/>
            <a:gdLst/>
            <a:ahLst/>
            <a:cxnLst/>
            <a:rect l="l" t="t" r="r" b="b"/>
            <a:pathLst>
              <a:path w="2219" h="1979" extrusionOk="0">
                <a:moveTo>
                  <a:pt x="1775" y="1"/>
                </a:moveTo>
                <a:cubicBezTo>
                  <a:pt x="1678" y="1"/>
                  <a:pt x="1581" y="35"/>
                  <a:pt x="1503" y="104"/>
                </a:cubicBezTo>
                <a:lnTo>
                  <a:pt x="188" y="1272"/>
                </a:lnTo>
                <a:cubicBezTo>
                  <a:pt x="20" y="1419"/>
                  <a:pt x="1" y="1674"/>
                  <a:pt x="148" y="1841"/>
                </a:cubicBezTo>
                <a:cubicBezTo>
                  <a:pt x="236" y="1929"/>
                  <a:pt x="345" y="1979"/>
                  <a:pt x="452" y="1979"/>
                </a:cubicBezTo>
                <a:cubicBezTo>
                  <a:pt x="550" y="1979"/>
                  <a:pt x="648" y="1939"/>
                  <a:pt x="717" y="1870"/>
                </a:cubicBezTo>
                <a:lnTo>
                  <a:pt x="2032" y="703"/>
                </a:lnTo>
                <a:cubicBezTo>
                  <a:pt x="2199" y="555"/>
                  <a:pt x="2218" y="300"/>
                  <a:pt x="2072" y="134"/>
                </a:cubicBezTo>
                <a:cubicBezTo>
                  <a:pt x="1993" y="45"/>
                  <a:pt x="1885" y="1"/>
                  <a:pt x="1775"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6" name="Google Shape;226;p42"/>
          <p:cNvSpPr/>
          <p:nvPr/>
        </p:nvSpPr>
        <p:spPr>
          <a:xfrm>
            <a:off x="769119" y="19827"/>
            <a:ext cx="284284" cy="254003"/>
          </a:xfrm>
          <a:custGeom>
            <a:avLst/>
            <a:gdLst/>
            <a:ahLst/>
            <a:cxnLst/>
            <a:rect l="l" t="t" r="r" b="b"/>
            <a:pathLst>
              <a:path w="2347" h="2097" extrusionOk="0">
                <a:moveTo>
                  <a:pt x="1826" y="124"/>
                </a:moveTo>
                <a:cubicBezTo>
                  <a:pt x="1924" y="124"/>
                  <a:pt x="2013" y="163"/>
                  <a:pt x="2081" y="232"/>
                </a:cubicBezTo>
                <a:cubicBezTo>
                  <a:pt x="2209" y="379"/>
                  <a:pt x="2199" y="595"/>
                  <a:pt x="2052" y="723"/>
                </a:cubicBezTo>
                <a:lnTo>
                  <a:pt x="737" y="1890"/>
                </a:lnTo>
                <a:cubicBezTo>
                  <a:pt x="674" y="1944"/>
                  <a:pt x="591" y="1972"/>
                  <a:pt x="509" y="1972"/>
                </a:cubicBezTo>
                <a:cubicBezTo>
                  <a:pt x="414" y="1972"/>
                  <a:pt x="319" y="1935"/>
                  <a:pt x="256" y="1861"/>
                </a:cubicBezTo>
                <a:cubicBezTo>
                  <a:pt x="129" y="1724"/>
                  <a:pt x="138" y="1497"/>
                  <a:pt x="286" y="1380"/>
                </a:cubicBezTo>
                <a:lnTo>
                  <a:pt x="1601" y="212"/>
                </a:lnTo>
                <a:cubicBezTo>
                  <a:pt x="1669" y="153"/>
                  <a:pt x="1748" y="124"/>
                  <a:pt x="1826" y="124"/>
                </a:cubicBezTo>
                <a:close/>
                <a:moveTo>
                  <a:pt x="1824" y="0"/>
                </a:moveTo>
                <a:cubicBezTo>
                  <a:pt x="1716" y="0"/>
                  <a:pt x="1608" y="38"/>
                  <a:pt x="1522" y="114"/>
                </a:cubicBezTo>
                <a:lnTo>
                  <a:pt x="207" y="1292"/>
                </a:lnTo>
                <a:cubicBezTo>
                  <a:pt x="11" y="1458"/>
                  <a:pt x="1" y="1753"/>
                  <a:pt x="168" y="1939"/>
                </a:cubicBezTo>
                <a:cubicBezTo>
                  <a:pt x="256" y="2038"/>
                  <a:pt x="384" y="2096"/>
                  <a:pt x="511" y="2096"/>
                </a:cubicBezTo>
                <a:cubicBezTo>
                  <a:pt x="629" y="2096"/>
                  <a:pt x="737" y="2057"/>
                  <a:pt x="816" y="1979"/>
                </a:cubicBezTo>
                <a:lnTo>
                  <a:pt x="2131" y="811"/>
                </a:lnTo>
                <a:cubicBezTo>
                  <a:pt x="2327" y="644"/>
                  <a:pt x="2347" y="350"/>
                  <a:pt x="2170" y="153"/>
                </a:cubicBezTo>
                <a:cubicBezTo>
                  <a:pt x="2079" y="52"/>
                  <a:pt x="1952" y="0"/>
                  <a:pt x="1824"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7" name="Google Shape;227;p42"/>
          <p:cNvSpPr/>
          <p:nvPr/>
        </p:nvSpPr>
        <p:spPr>
          <a:xfrm>
            <a:off x="1149578" y="177412"/>
            <a:ext cx="225901" cy="316261"/>
          </a:xfrm>
          <a:custGeom>
            <a:avLst/>
            <a:gdLst/>
            <a:ahLst/>
            <a:cxnLst/>
            <a:rect l="l" t="t" r="r" b="b"/>
            <a:pathLst>
              <a:path w="1865" h="2611" extrusionOk="0">
                <a:moveTo>
                  <a:pt x="459" y="1"/>
                </a:moveTo>
                <a:cubicBezTo>
                  <a:pt x="395" y="1"/>
                  <a:pt x="329" y="16"/>
                  <a:pt x="265" y="50"/>
                </a:cubicBezTo>
                <a:cubicBezTo>
                  <a:pt x="69" y="148"/>
                  <a:pt x="0" y="393"/>
                  <a:pt x="98" y="589"/>
                </a:cubicBezTo>
                <a:lnTo>
                  <a:pt x="1040" y="2395"/>
                </a:lnTo>
                <a:cubicBezTo>
                  <a:pt x="1119" y="2532"/>
                  <a:pt x="1256" y="2611"/>
                  <a:pt x="1404" y="2611"/>
                </a:cubicBezTo>
                <a:cubicBezTo>
                  <a:pt x="1463" y="2611"/>
                  <a:pt x="1531" y="2601"/>
                  <a:pt x="1590" y="2571"/>
                </a:cubicBezTo>
                <a:cubicBezTo>
                  <a:pt x="1786" y="2464"/>
                  <a:pt x="1865" y="2218"/>
                  <a:pt x="1757" y="2022"/>
                </a:cubicBezTo>
                <a:lnTo>
                  <a:pt x="815" y="216"/>
                </a:lnTo>
                <a:cubicBezTo>
                  <a:pt x="740" y="80"/>
                  <a:pt x="604" y="1"/>
                  <a:pt x="459"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8" name="Google Shape;228;p42"/>
          <p:cNvSpPr/>
          <p:nvPr/>
        </p:nvSpPr>
        <p:spPr>
          <a:xfrm>
            <a:off x="1147155" y="169903"/>
            <a:ext cx="229535" cy="330919"/>
          </a:xfrm>
          <a:custGeom>
            <a:avLst/>
            <a:gdLst/>
            <a:ahLst/>
            <a:cxnLst/>
            <a:rect l="l" t="t" r="r" b="b"/>
            <a:pathLst>
              <a:path w="1895" h="2732" extrusionOk="0">
                <a:moveTo>
                  <a:pt x="471" y="121"/>
                </a:moveTo>
                <a:cubicBezTo>
                  <a:pt x="599" y="121"/>
                  <a:pt x="717" y="190"/>
                  <a:pt x="776" y="308"/>
                </a:cubicBezTo>
                <a:lnTo>
                  <a:pt x="1728" y="2114"/>
                </a:lnTo>
                <a:cubicBezTo>
                  <a:pt x="1767" y="2192"/>
                  <a:pt x="1777" y="2290"/>
                  <a:pt x="1747" y="2378"/>
                </a:cubicBezTo>
                <a:cubicBezTo>
                  <a:pt x="1718" y="2467"/>
                  <a:pt x="1659" y="2535"/>
                  <a:pt x="1581" y="2574"/>
                </a:cubicBezTo>
                <a:cubicBezTo>
                  <a:pt x="1530" y="2601"/>
                  <a:pt x="1476" y="2613"/>
                  <a:pt x="1421" y="2613"/>
                </a:cubicBezTo>
                <a:cubicBezTo>
                  <a:pt x="1296" y="2613"/>
                  <a:pt x="1174" y="2547"/>
                  <a:pt x="1119" y="2437"/>
                </a:cubicBezTo>
                <a:lnTo>
                  <a:pt x="168" y="622"/>
                </a:lnTo>
                <a:cubicBezTo>
                  <a:pt x="128" y="543"/>
                  <a:pt x="118" y="455"/>
                  <a:pt x="148" y="367"/>
                </a:cubicBezTo>
                <a:cubicBezTo>
                  <a:pt x="177" y="278"/>
                  <a:pt x="236" y="200"/>
                  <a:pt x="314" y="160"/>
                </a:cubicBezTo>
                <a:cubicBezTo>
                  <a:pt x="364" y="131"/>
                  <a:pt x="423" y="121"/>
                  <a:pt x="471" y="121"/>
                </a:cubicBezTo>
                <a:close/>
                <a:moveTo>
                  <a:pt x="477" y="1"/>
                </a:moveTo>
                <a:cubicBezTo>
                  <a:pt x="406" y="1"/>
                  <a:pt x="334" y="17"/>
                  <a:pt x="266" y="53"/>
                </a:cubicBezTo>
                <a:cubicBezTo>
                  <a:pt x="148" y="112"/>
                  <a:pt x="69" y="210"/>
                  <a:pt x="30" y="328"/>
                </a:cubicBezTo>
                <a:cubicBezTo>
                  <a:pt x="0" y="445"/>
                  <a:pt x="11" y="572"/>
                  <a:pt x="69" y="681"/>
                </a:cubicBezTo>
                <a:lnTo>
                  <a:pt x="1012" y="2486"/>
                </a:lnTo>
                <a:cubicBezTo>
                  <a:pt x="1090" y="2643"/>
                  <a:pt x="1247" y="2731"/>
                  <a:pt x="1424" y="2731"/>
                </a:cubicBezTo>
                <a:cubicBezTo>
                  <a:pt x="1492" y="2731"/>
                  <a:pt x="1571" y="2722"/>
                  <a:pt x="1640" y="2683"/>
                </a:cubicBezTo>
                <a:cubicBezTo>
                  <a:pt x="1747" y="2624"/>
                  <a:pt x="1826" y="2526"/>
                  <a:pt x="1865" y="2408"/>
                </a:cubicBezTo>
                <a:cubicBezTo>
                  <a:pt x="1895" y="2290"/>
                  <a:pt x="1885" y="2172"/>
                  <a:pt x="1836" y="2055"/>
                </a:cubicBezTo>
                <a:lnTo>
                  <a:pt x="884" y="249"/>
                </a:lnTo>
                <a:cubicBezTo>
                  <a:pt x="801" y="91"/>
                  <a:pt x="642" y="1"/>
                  <a:pt x="47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29" name="Google Shape;229;p42"/>
          <p:cNvSpPr/>
          <p:nvPr/>
        </p:nvSpPr>
        <p:spPr>
          <a:xfrm>
            <a:off x="1648741" y="198125"/>
            <a:ext cx="296155" cy="275443"/>
          </a:xfrm>
          <a:custGeom>
            <a:avLst/>
            <a:gdLst/>
            <a:ahLst/>
            <a:cxnLst/>
            <a:rect l="l" t="t" r="r" b="b"/>
            <a:pathLst>
              <a:path w="2445" h="2274" extrusionOk="0">
                <a:moveTo>
                  <a:pt x="466" y="1"/>
                </a:moveTo>
                <a:cubicBezTo>
                  <a:pt x="336" y="1"/>
                  <a:pt x="209" y="61"/>
                  <a:pt x="128" y="173"/>
                </a:cubicBezTo>
                <a:cubicBezTo>
                  <a:pt x="1" y="359"/>
                  <a:pt x="50" y="614"/>
                  <a:pt x="236" y="732"/>
                </a:cubicBezTo>
                <a:cubicBezTo>
                  <a:pt x="786" y="1105"/>
                  <a:pt x="1267" y="1567"/>
                  <a:pt x="1659" y="2106"/>
                </a:cubicBezTo>
                <a:cubicBezTo>
                  <a:pt x="1738" y="2214"/>
                  <a:pt x="1865" y="2273"/>
                  <a:pt x="1983" y="2273"/>
                </a:cubicBezTo>
                <a:cubicBezTo>
                  <a:pt x="2071" y="2273"/>
                  <a:pt x="2150" y="2253"/>
                  <a:pt x="2218" y="2195"/>
                </a:cubicBezTo>
                <a:cubicBezTo>
                  <a:pt x="2405" y="2067"/>
                  <a:pt x="2444" y="1811"/>
                  <a:pt x="2316" y="1635"/>
                </a:cubicBezTo>
                <a:cubicBezTo>
                  <a:pt x="1865" y="1017"/>
                  <a:pt x="1315" y="487"/>
                  <a:pt x="687" y="65"/>
                </a:cubicBezTo>
                <a:cubicBezTo>
                  <a:pt x="619" y="21"/>
                  <a:pt x="542" y="1"/>
                  <a:pt x="46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0" name="Google Shape;230;p42"/>
          <p:cNvSpPr/>
          <p:nvPr/>
        </p:nvSpPr>
        <p:spPr>
          <a:xfrm>
            <a:off x="1640505" y="190736"/>
            <a:ext cx="312628" cy="289856"/>
          </a:xfrm>
          <a:custGeom>
            <a:avLst/>
            <a:gdLst/>
            <a:ahLst/>
            <a:cxnLst/>
            <a:rect l="l" t="t" r="r" b="b"/>
            <a:pathLst>
              <a:path w="2581" h="2393" extrusionOk="0">
                <a:moveTo>
                  <a:pt x="530" y="116"/>
                </a:moveTo>
                <a:cubicBezTo>
                  <a:pt x="598" y="116"/>
                  <a:pt x="668" y="136"/>
                  <a:pt x="716" y="175"/>
                </a:cubicBezTo>
                <a:cubicBezTo>
                  <a:pt x="1344" y="597"/>
                  <a:pt x="1884" y="1117"/>
                  <a:pt x="2336" y="1735"/>
                </a:cubicBezTo>
                <a:cubicBezTo>
                  <a:pt x="2384" y="1804"/>
                  <a:pt x="2404" y="1892"/>
                  <a:pt x="2395" y="1990"/>
                </a:cubicBezTo>
                <a:cubicBezTo>
                  <a:pt x="2375" y="2079"/>
                  <a:pt x="2326" y="2157"/>
                  <a:pt x="2257" y="2206"/>
                </a:cubicBezTo>
                <a:cubicBezTo>
                  <a:pt x="2198" y="2250"/>
                  <a:pt x="2125" y="2271"/>
                  <a:pt x="2053" y="2271"/>
                </a:cubicBezTo>
                <a:cubicBezTo>
                  <a:pt x="1946" y="2271"/>
                  <a:pt x="1841" y="2225"/>
                  <a:pt x="1776" y="2138"/>
                </a:cubicBezTo>
                <a:cubicBezTo>
                  <a:pt x="1383" y="1588"/>
                  <a:pt x="893" y="1127"/>
                  <a:pt x="334" y="744"/>
                </a:cubicBezTo>
                <a:cubicBezTo>
                  <a:pt x="177" y="646"/>
                  <a:pt x="138" y="430"/>
                  <a:pt x="245" y="273"/>
                </a:cubicBezTo>
                <a:cubicBezTo>
                  <a:pt x="295" y="195"/>
                  <a:pt x="373" y="145"/>
                  <a:pt x="461" y="126"/>
                </a:cubicBezTo>
                <a:cubicBezTo>
                  <a:pt x="481" y="126"/>
                  <a:pt x="511" y="116"/>
                  <a:pt x="530" y="116"/>
                </a:cubicBezTo>
                <a:close/>
                <a:moveTo>
                  <a:pt x="528" y="1"/>
                </a:moveTo>
                <a:cubicBezTo>
                  <a:pt x="499" y="1"/>
                  <a:pt x="470" y="3"/>
                  <a:pt x="441" y="8"/>
                </a:cubicBezTo>
                <a:cubicBezTo>
                  <a:pt x="314" y="28"/>
                  <a:pt x="216" y="106"/>
                  <a:pt x="147" y="204"/>
                </a:cubicBezTo>
                <a:cubicBezTo>
                  <a:pt x="0" y="420"/>
                  <a:pt x="59" y="705"/>
                  <a:pt x="275" y="842"/>
                </a:cubicBezTo>
                <a:cubicBezTo>
                  <a:pt x="814" y="1215"/>
                  <a:pt x="1296" y="1667"/>
                  <a:pt x="1678" y="2206"/>
                </a:cubicBezTo>
                <a:cubicBezTo>
                  <a:pt x="1767" y="2324"/>
                  <a:pt x="1904" y="2393"/>
                  <a:pt x="2051" y="2393"/>
                </a:cubicBezTo>
                <a:cubicBezTo>
                  <a:pt x="2149" y="2393"/>
                  <a:pt x="2247" y="2363"/>
                  <a:pt x="2326" y="2304"/>
                </a:cubicBezTo>
                <a:cubicBezTo>
                  <a:pt x="2532" y="2157"/>
                  <a:pt x="2581" y="1863"/>
                  <a:pt x="2424" y="1657"/>
                </a:cubicBezTo>
                <a:cubicBezTo>
                  <a:pt x="1972" y="1039"/>
                  <a:pt x="1423" y="509"/>
                  <a:pt x="785" y="77"/>
                </a:cubicBezTo>
                <a:cubicBezTo>
                  <a:pt x="711" y="25"/>
                  <a:pt x="619" y="1"/>
                  <a:pt x="52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1" name="Google Shape;231;p42"/>
          <p:cNvSpPr/>
          <p:nvPr/>
        </p:nvSpPr>
        <p:spPr>
          <a:xfrm>
            <a:off x="27461" y="107766"/>
            <a:ext cx="311537" cy="332493"/>
          </a:xfrm>
          <a:custGeom>
            <a:avLst/>
            <a:gdLst/>
            <a:ahLst/>
            <a:cxnLst/>
            <a:rect l="l" t="t" r="r" b="b"/>
            <a:pathLst>
              <a:path w="2572" h="2745" extrusionOk="0">
                <a:moveTo>
                  <a:pt x="2128" y="1"/>
                </a:moveTo>
                <a:cubicBezTo>
                  <a:pt x="2031" y="1"/>
                  <a:pt x="1934" y="35"/>
                  <a:pt x="1856" y="104"/>
                </a:cubicBezTo>
                <a:cubicBezTo>
                  <a:pt x="1198" y="693"/>
                  <a:pt x="609" y="1370"/>
                  <a:pt x="118" y="2116"/>
                </a:cubicBezTo>
                <a:cubicBezTo>
                  <a:pt x="0" y="2302"/>
                  <a:pt x="50" y="2548"/>
                  <a:pt x="236" y="2675"/>
                </a:cubicBezTo>
                <a:cubicBezTo>
                  <a:pt x="305" y="2714"/>
                  <a:pt x="384" y="2744"/>
                  <a:pt x="462" y="2744"/>
                </a:cubicBezTo>
                <a:cubicBezTo>
                  <a:pt x="589" y="2744"/>
                  <a:pt x="717" y="2675"/>
                  <a:pt x="796" y="2557"/>
                </a:cubicBezTo>
                <a:cubicBezTo>
                  <a:pt x="1247" y="1871"/>
                  <a:pt x="1786" y="1253"/>
                  <a:pt x="2395" y="703"/>
                </a:cubicBezTo>
                <a:cubicBezTo>
                  <a:pt x="2562" y="556"/>
                  <a:pt x="2571" y="300"/>
                  <a:pt x="2425" y="134"/>
                </a:cubicBezTo>
                <a:cubicBezTo>
                  <a:pt x="2346" y="45"/>
                  <a:pt x="2238"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2" name="Google Shape;232;p42"/>
          <p:cNvSpPr/>
          <p:nvPr/>
        </p:nvSpPr>
        <p:spPr>
          <a:xfrm>
            <a:off x="25038" y="100740"/>
            <a:ext cx="322319" cy="346664"/>
          </a:xfrm>
          <a:custGeom>
            <a:avLst/>
            <a:gdLst/>
            <a:ahLst/>
            <a:cxnLst/>
            <a:rect l="l" t="t" r="r" b="b"/>
            <a:pathLst>
              <a:path w="2661" h="2862" extrusionOk="0">
                <a:moveTo>
                  <a:pt x="2150" y="123"/>
                </a:moveTo>
                <a:cubicBezTo>
                  <a:pt x="2238" y="123"/>
                  <a:pt x="2336" y="162"/>
                  <a:pt x="2405" y="231"/>
                </a:cubicBezTo>
                <a:cubicBezTo>
                  <a:pt x="2533" y="378"/>
                  <a:pt x="2513" y="594"/>
                  <a:pt x="2376" y="722"/>
                </a:cubicBezTo>
                <a:cubicBezTo>
                  <a:pt x="1758" y="1271"/>
                  <a:pt x="1218" y="1900"/>
                  <a:pt x="766" y="2586"/>
                </a:cubicBezTo>
                <a:cubicBezTo>
                  <a:pt x="697" y="2681"/>
                  <a:pt x="582" y="2736"/>
                  <a:pt x="467" y="2736"/>
                </a:cubicBezTo>
                <a:cubicBezTo>
                  <a:pt x="404" y="2736"/>
                  <a:pt x="341" y="2719"/>
                  <a:pt x="286" y="2685"/>
                </a:cubicBezTo>
                <a:cubicBezTo>
                  <a:pt x="207" y="2626"/>
                  <a:pt x="158" y="2557"/>
                  <a:pt x="138" y="2458"/>
                </a:cubicBezTo>
                <a:cubicBezTo>
                  <a:pt x="119" y="2371"/>
                  <a:pt x="138" y="2282"/>
                  <a:pt x="188" y="2203"/>
                </a:cubicBezTo>
                <a:cubicBezTo>
                  <a:pt x="678" y="1468"/>
                  <a:pt x="1257" y="800"/>
                  <a:pt x="1915" y="212"/>
                </a:cubicBezTo>
                <a:cubicBezTo>
                  <a:pt x="1983" y="153"/>
                  <a:pt x="2062" y="123"/>
                  <a:pt x="2150" y="123"/>
                </a:cubicBezTo>
                <a:close/>
                <a:moveTo>
                  <a:pt x="2152" y="1"/>
                </a:moveTo>
                <a:cubicBezTo>
                  <a:pt x="2041" y="1"/>
                  <a:pt x="1928" y="41"/>
                  <a:pt x="1836" y="123"/>
                </a:cubicBezTo>
                <a:cubicBezTo>
                  <a:pt x="1169" y="712"/>
                  <a:pt x="580" y="1389"/>
                  <a:pt x="90" y="2135"/>
                </a:cubicBezTo>
                <a:cubicBezTo>
                  <a:pt x="20" y="2243"/>
                  <a:pt x="1" y="2371"/>
                  <a:pt x="20" y="2488"/>
                </a:cubicBezTo>
                <a:cubicBezTo>
                  <a:pt x="50" y="2606"/>
                  <a:pt x="119" y="2714"/>
                  <a:pt x="227" y="2783"/>
                </a:cubicBezTo>
                <a:cubicBezTo>
                  <a:pt x="295" y="2831"/>
                  <a:pt x="384" y="2861"/>
                  <a:pt x="482" y="2861"/>
                </a:cubicBezTo>
                <a:cubicBezTo>
                  <a:pt x="629" y="2861"/>
                  <a:pt x="776" y="2783"/>
                  <a:pt x="864" y="2645"/>
                </a:cubicBezTo>
                <a:cubicBezTo>
                  <a:pt x="1316" y="1968"/>
                  <a:pt x="1846" y="1350"/>
                  <a:pt x="2454" y="810"/>
                </a:cubicBezTo>
                <a:cubicBezTo>
                  <a:pt x="2641" y="643"/>
                  <a:pt x="2661" y="349"/>
                  <a:pt x="2493" y="153"/>
                </a:cubicBezTo>
                <a:cubicBezTo>
                  <a:pt x="2405" y="53"/>
                  <a:pt x="2279" y="1"/>
                  <a:pt x="215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3" name="Google Shape;233;p42"/>
          <p:cNvSpPr/>
          <p:nvPr/>
        </p:nvSpPr>
        <p:spPr>
          <a:xfrm>
            <a:off x="-390911" y="189647"/>
            <a:ext cx="282952" cy="305239"/>
          </a:xfrm>
          <a:custGeom>
            <a:avLst/>
            <a:gdLst/>
            <a:ahLst/>
            <a:cxnLst/>
            <a:rect l="l" t="t" r="r" b="b"/>
            <a:pathLst>
              <a:path w="2336" h="2520" extrusionOk="0">
                <a:moveTo>
                  <a:pt x="450" y="1"/>
                </a:moveTo>
                <a:cubicBezTo>
                  <a:pt x="360" y="1"/>
                  <a:pt x="270" y="31"/>
                  <a:pt x="197" y="95"/>
                </a:cubicBezTo>
                <a:cubicBezTo>
                  <a:pt x="30" y="233"/>
                  <a:pt x="0" y="488"/>
                  <a:pt x="148" y="665"/>
                </a:cubicBezTo>
                <a:lnTo>
                  <a:pt x="1570" y="2382"/>
                </a:lnTo>
                <a:cubicBezTo>
                  <a:pt x="1649" y="2470"/>
                  <a:pt x="1767" y="2520"/>
                  <a:pt x="1884" y="2520"/>
                </a:cubicBezTo>
                <a:cubicBezTo>
                  <a:pt x="1973" y="2520"/>
                  <a:pt x="2061" y="2490"/>
                  <a:pt x="2140" y="2431"/>
                </a:cubicBezTo>
                <a:cubicBezTo>
                  <a:pt x="2307" y="2284"/>
                  <a:pt x="2336" y="2038"/>
                  <a:pt x="2189" y="1862"/>
                </a:cubicBezTo>
                <a:lnTo>
                  <a:pt x="766" y="145"/>
                </a:lnTo>
                <a:cubicBezTo>
                  <a:pt x="683" y="51"/>
                  <a:pt x="566"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4" name="Google Shape;234;p42"/>
          <p:cNvSpPr/>
          <p:nvPr/>
        </p:nvSpPr>
        <p:spPr>
          <a:xfrm>
            <a:off x="-399269" y="182622"/>
            <a:ext cx="293732" cy="320501"/>
          </a:xfrm>
          <a:custGeom>
            <a:avLst/>
            <a:gdLst/>
            <a:ahLst/>
            <a:cxnLst/>
            <a:rect l="l" t="t" r="r" b="b"/>
            <a:pathLst>
              <a:path w="2425" h="2646" extrusionOk="0">
                <a:moveTo>
                  <a:pt x="521" y="124"/>
                </a:moveTo>
                <a:cubicBezTo>
                  <a:pt x="619" y="124"/>
                  <a:pt x="717" y="164"/>
                  <a:pt x="786" y="242"/>
                </a:cubicBezTo>
                <a:lnTo>
                  <a:pt x="2219" y="1959"/>
                </a:lnTo>
                <a:cubicBezTo>
                  <a:pt x="2278" y="2028"/>
                  <a:pt x="2297" y="2116"/>
                  <a:pt x="2297" y="2214"/>
                </a:cubicBezTo>
                <a:cubicBezTo>
                  <a:pt x="2287" y="2303"/>
                  <a:pt x="2238" y="2381"/>
                  <a:pt x="2169" y="2440"/>
                </a:cubicBezTo>
                <a:cubicBezTo>
                  <a:pt x="2108" y="2492"/>
                  <a:pt x="2030" y="2518"/>
                  <a:pt x="1952" y="2518"/>
                </a:cubicBezTo>
                <a:cubicBezTo>
                  <a:pt x="1854" y="2518"/>
                  <a:pt x="1754" y="2478"/>
                  <a:pt x="1689" y="2401"/>
                </a:cubicBezTo>
                <a:lnTo>
                  <a:pt x="256" y="683"/>
                </a:lnTo>
                <a:cubicBezTo>
                  <a:pt x="138" y="537"/>
                  <a:pt x="158" y="321"/>
                  <a:pt x="305" y="203"/>
                </a:cubicBezTo>
                <a:cubicBezTo>
                  <a:pt x="364" y="144"/>
                  <a:pt x="442" y="124"/>
                  <a:pt x="521" y="124"/>
                </a:cubicBezTo>
                <a:close/>
                <a:moveTo>
                  <a:pt x="525" y="0"/>
                </a:moveTo>
                <a:cubicBezTo>
                  <a:pt x="420" y="0"/>
                  <a:pt x="313" y="35"/>
                  <a:pt x="226" y="105"/>
                </a:cubicBezTo>
                <a:cubicBezTo>
                  <a:pt x="30" y="271"/>
                  <a:pt x="1" y="566"/>
                  <a:pt x="167" y="762"/>
                </a:cubicBezTo>
                <a:lnTo>
                  <a:pt x="1600" y="2480"/>
                </a:lnTo>
                <a:cubicBezTo>
                  <a:pt x="1679" y="2578"/>
                  <a:pt x="1816" y="2646"/>
                  <a:pt x="1953" y="2646"/>
                </a:cubicBezTo>
                <a:cubicBezTo>
                  <a:pt x="2062" y="2646"/>
                  <a:pt x="2160" y="2607"/>
                  <a:pt x="2248" y="2538"/>
                </a:cubicBezTo>
                <a:cubicBezTo>
                  <a:pt x="2346" y="2460"/>
                  <a:pt x="2405" y="2342"/>
                  <a:pt x="2415" y="2224"/>
                </a:cubicBezTo>
                <a:cubicBezTo>
                  <a:pt x="2424" y="2096"/>
                  <a:pt x="2385" y="1979"/>
                  <a:pt x="2307" y="1881"/>
                </a:cubicBezTo>
                <a:lnTo>
                  <a:pt x="874" y="164"/>
                </a:lnTo>
                <a:cubicBezTo>
                  <a:pt x="787" y="55"/>
                  <a:pt x="657" y="0"/>
                  <a:pt x="52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5" name="Google Shape;235;p42"/>
          <p:cNvSpPr/>
          <p:nvPr/>
        </p:nvSpPr>
        <p:spPr>
          <a:xfrm>
            <a:off x="-729703" y="131749"/>
            <a:ext cx="234259" cy="263329"/>
          </a:xfrm>
          <a:custGeom>
            <a:avLst/>
            <a:gdLst/>
            <a:ahLst/>
            <a:cxnLst/>
            <a:rect l="l" t="t" r="r" b="b"/>
            <a:pathLst>
              <a:path w="1934" h="2174" extrusionOk="0">
                <a:moveTo>
                  <a:pt x="1472" y="0"/>
                </a:moveTo>
                <a:cubicBezTo>
                  <a:pt x="1350" y="0"/>
                  <a:pt x="1230" y="57"/>
                  <a:pt x="1149" y="161"/>
                </a:cubicBezTo>
                <a:lnTo>
                  <a:pt x="138" y="1535"/>
                </a:lnTo>
                <a:cubicBezTo>
                  <a:pt x="1" y="1712"/>
                  <a:pt x="40" y="1967"/>
                  <a:pt x="217" y="2095"/>
                </a:cubicBezTo>
                <a:cubicBezTo>
                  <a:pt x="295" y="2154"/>
                  <a:pt x="374" y="2173"/>
                  <a:pt x="462" y="2173"/>
                </a:cubicBezTo>
                <a:cubicBezTo>
                  <a:pt x="579" y="2173"/>
                  <a:pt x="707" y="2124"/>
                  <a:pt x="786" y="2016"/>
                </a:cubicBezTo>
                <a:lnTo>
                  <a:pt x="1796" y="643"/>
                </a:lnTo>
                <a:cubicBezTo>
                  <a:pt x="1934" y="466"/>
                  <a:pt x="1894" y="211"/>
                  <a:pt x="1718" y="83"/>
                </a:cubicBezTo>
                <a:cubicBezTo>
                  <a:pt x="1642" y="27"/>
                  <a:pt x="1556" y="0"/>
                  <a:pt x="147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6" name="Google Shape;236;p42"/>
          <p:cNvSpPr/>
          <p:nvPr/>
        </p:nvSpPr>
        <p:spPr>
          <a:xfrm>
            <a:off x="-738060" y="124480"/>
            <a:ext cx="250975" cy="277744"/>
          </a:xfrm>
          <a:custGeom>
            <a:avLst/>
            <a:gdLst/>
            <a:ahLst/>
            <a:cxnLst/>
            <a:rect l="l" t="t" r="r" b="b"/>
            <a:pathLst>
              <a:path w="2072" h="2293" extrusionOk="0">
                <a:moveTo>
                  <a:pt x="1542" y="123"/>
                </a:moveTo>
                <a:cubicBezTo>
                  <a:pt x="1620" y="123"/>
                  <a:pt x="1689" y="143"/>
                  <a:pt x="1748" y="192"/>
                </a:cubicBezTo>
                <a:cubicBezTo>
                  <a:pt x="1905" y="300"/>
                  <a:pt x="1934" y="516"/>
                  <a:pt x="1817" y="673"/>
                </a:cubicBezTo>
                <a:lnTo>
                  <a:pt x="805" y="2037"/>
                </a:lnTo>
                <a:cubicBezTo>
                  <a:pt x="741" y="2125"/>
                  <a:pt x="634" y="2175"/>
                  <a:pt x="527" y="2175"/>
                </a:cubicBezTo>
                <a:cubicBezTo>
                  <a:pt x="455" y="2175"/>
                  <a:pt x="384" y="2153"/>
                  <a:pt x="325" y="2105"/>
                </a:cubicBezTo>
                <a:cubicBezTo>
                  <a:pt x="247" y="2057"/>
                  <a:pt x="207" y="1978"/>
                  <a:pt x="188" y="1880"/>
                </a:cubicBezTo>
                <a:cubicBezTo>
                  <a:pt x="177" y="1791"/>
                  <a:pt x="197" y="1704"/>
                  <a:pt x="256" y="1625"/>
                </a:cubicBezTo>
                <a:lnTo>
                  <a:pt x="1267" y="261"/>
                </a:lnTo>
                <a:cubicBezTo>
                  <a:pt x="1326" y="192"/>
                  <a:pt x="1404" y="143"/>
                  <a:pt x="1492" y="123"/>
                </a:cubicBezTo>
                <a:close/>
                <a:moveTo>
                  <a:pt x="1539" y="0"/>
                </a:moveTo>
                <a:cubicBezTo>
                  <a:pt x="1517" y="0"/>
                  <a:pt x="1495" y="2"/>
                  <a:pt x="1473" y="5"/>
                </a:cubicBezTo>
                <a:cubicBezTo>
                  <a:pt x="1355" y="25"/>
                  <a:pt x="1247" y="94"/>
                  <a:pt x="1169" y="192"/>
                </a:cubicBezTo>
                <a:lnTo>
                  <a:pt x="158" y="1556"/>
                </a:lnTo>
                <a:cubicBezTo>
                  <a:pt x="1" y="1762"/>
                  <a:pt x="50" y="2057"/>
                  <a:pt x="256" y="2204"/>
                </a:cubicBezTo>
                <a:cubicBezTo>
                  <a:pt x="334" y="2262"/>
                  <a:pt x="433" y="2292"/>
                  <a:pt x="531" y="2292"/>
                </a:cubicBezTo>
                <a:cubicBezTo>
                  <a:pt x="678" y="2292"/>
                  <a:pt x="816" y="2223"/>
                  <a:pt x="904" y="2105"/>
                </a:cubicBezTo>
                <a:lnTo>
                  <a:pt x="1915" y="742"/>
                </a:lnTo>
                <a:cubicBezTo>
                  <a:pt x="2072" y="535"/>
                  <a:pt x="2022" y="251"/>
                  <a:pt x="1817" y="94"/>
                </a:cubicBezTo>
                <a:cubicBezTo>
                  <a:pt x="1736" y="37"/>
                  <a:pt x="1641" y="0"/>
                  <a:pt x="1539"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7" name="Google Shape;237;p42"/>
          <p:cNvSpPr/>
          <p:nvPr/>
        </p:nvSpPr>
        <p:spPr>
          <a:xfrm>
            <a:off x="-591739" y="589123"/>
            <a:ext cx="324499" cy="212456"/>
          </a:xfrm>
          <a:custGeom>
            <a:avLst/>
            <a:gdLst/>
            <a:ahLst/>
            <a:cxnLst/>
            <a:rect l="l" t="t" r="r" b="b"/>
            <a:pathLst>
              <a:path w="2679" h="1754" extrusionOk="0">
                <a:moveTo>
                  <a:pt x="463" y="0"/>
                </a:moveTo>
                <a:cubicBezTo>
                  <a:pt x="338" y="0"/>
                  <a:pt x="214" y="57"/>
                  <a:pt x="138" y="164"/>
                </a:cubicBezTo>
                <a:cubicBezTo>
                  <a:pt x="0" y="340"/>
                  <a:pt x="39" y="596"/>
                  <a:pt x="216" y="723"/>
                </a:cubicBezTo>
                <a:cubicBezTo>
                  <a:pt x="785" y="1155"/>
                  <a:pt x="1423" y="1488"/>
                  <a:pt x="2090" y="1734"/>
                </a:cubicBezTo>
                <a:cubicBezTo>
                  <a:pt x="2139" y="1743"/>
                  <a:pt x="2179" y="1753"/>
                  <a:pt x="2227" y="1753"/>
                </a:cubicBezTo>
                <a:cubicBezTo>
                  <a:pt x="2395" y="1753"/>
                  <a:pt x="2552" y="1655"/>
                  <a:pt x="2611" y="1488"/>
                </a:cubicBezTo>
                <a:cubicBezTo>
                  <a:pt x="2679" y="1282"/>
                  <a:pt x="2571" y="1047"/>
                  <a:pt x="2365" y="968"/>
                </a:cubicBezTo>
                <a:cubicBezTo>
                  <a:pt x="1767" y="762"/>
                  <a:pt x="1207" y="458"/>
                  <a:pt x="697" y="75"/>
                </a:cubicBezTo>
                <a:cubicBezTo>
                  <a:pt x="627" y="25"/>
                  <a:pt x="544"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8" name="Google Shape;238;p42"/>
          <p:cNvSpPr/>
          <p:nvPr/>
        </p:nvSpPr>
        <p:spPr>
          <a:xfrm>
            <a:off x="-594161" y="582098"/>
            <a:ext cx="335279" cy="226628"/>
          </a:xfrm>
          <a:custGeom>
            <a:avLst/>
            <a:gdLst/>
            <a:ahLst/>
            <a:cxnLst/>
            <a:rect l="l" t="t" r="r" b="b"/>
            <a:pathLst>
              <a:path w="2768" h="1871" extrusionOk="0">
                <a:moveTo>
                  <a:pt x="481" y="113"/>
                </a:moveTo>
                <a:cubicBezTo>
                  <a:pt x="550" y="113"/>
                  <a:pt x="618" y="143"/>
                  <a:pt x="677" y="183"/>
                </a:cubicBezTo>
                <a:cubicBezTo>
                  <a:pt x="1198" y="565"/>
                  <a:pt x="1757" y="869"/>
                  <a:pt x="2365" y="1085"/>
                </a:cubicBezTo>
                <a:cubicBezTo>
                  <a:pt x="2542" y="1154"/>
                  <a:pt x="2631" y="1350"/>
                  <a:pt x="2572" y="1527"/>
                </a:cubicBezTo>
                <a:cubicBezTo>
                  <a:pt x="2517" y="1666"/>
                  <a:pt x="2383" y="1751"/>
                  <a:pt x="2241" y="1751"/>
                </a:cubicBezTo>
                <a:cubicBezTo>
                  <a:pt x="2204" y="1751"/>
                  <a:pt x="2166" y="1745"/>
                  <a:pt x="2130" y="1733"/>
                </a:cubicBezTo>
                <a:cubicBezTo>
                  <a:pt x="1462" y="1497"/>
                  <a:pt x="845" y="1154"/>
                  <a:pt x="275" y="732"/>
                </a:cubicBezTo>
                <a:cubicBezTo>
                  <a:pt x="197" y="683"/>
                  <a:pt x="147" y="604"/>
                  <a:pt x="138" y="516"/>
                </a:cubicBezTo>
                <a:cubicBezTo>
                  <a:pt x="128" y="418"/>
                  <a:pt x="147" y="329"/>
                  <a:pt x="197" y="261"/>
                </a:cubicBezTo>
                <a:cubicBezTo>
                  <a:pt x="265" y="163"/>
                  <a:pt x="373" y="113"/>
                  <a:pt x="481" y="113"/>
                </a:cubicBezTo>
                <a:close/>
                <a:moveTo>
                  <a:pt x="479" y="1"/>
                </a:moveTo>
                <a:cubicBezTo>
                  <a:pt x="336" y="1"/>
                  <a:pt x="196" y="66"/>
                  <a:pt x="108" y="183"/>
                </a:cubicBezTo>
                <a:cubicBezTo>
                  <a:pt x="30" y="281"/>
                  <a:pt x="1" y="408"/>
                  <a:pt x="20" y="526"/>
                </a:cubicBezTo>
                <a:cubicBezTo>
                  <a:pt x="40" y="654"/>
                  <a:pt x="99" y="761"/>
                  <a:pt x="197" y="830"/>
                </a:cubicBezTo>
                <a:cubicBezTo>
                  <a:pt x="775" y="1262"/>
                  <a:pt x="1414" y="1605"/>
                  <a:pt x="2090" y="1841"/>
                </a:cubicBezTo>
                <a:cubicBezTo>
                  <a:pt x="2140" y="1860"/>
                  <a:pt x="2189" y="1870"/>
                  <a:pt x="2247" y="1870"/>
                </a:cubicBezTo>
                <a:cubicBezTo>
                  <a:pt x="2444" y="1870"/>
                  <a:pt x="2620" y="1753"/>
                  <a:pt x="2679" y="1566"/>
                </a:cubicBezTo>
                <a:cubicBezTo>
                  <a:pt x="2768" y="1330"/>
                  <a:pt x="2640" y="1066"/>
                  <a:pt x="2404" y="977"/>
                </a:cubicBezTo>
                <a:cubicBezTo>
                  <a:pt x="1816" y="761"/>
                  <a:pt x="1257" y="467"/>
                  <a:pt x="756" y="94"/>
                </a:cubicBezTo>
                <a:cubicBezTo>
                  <a:pt x="673" y="30"/>
                  <a:pt x="575"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39" name="Google Shape;239;p42"/>
          <p:cNvSpPr/>
          <p:nvPr/>
        </p:nvSpPr>
        <p:spPr>
          <a:xfrm>
            <a:off x="-216126" y="569622"/>
            <a:ext cx="420795" cy="171273"/>
          </a:xfrm>
          <a:custGeom>
            <a:avLst/>
            <a:gdLst/>
            <a:ahLst/>
            <a:cxnLst/>
            <a:rect l="l" t="t" r="r" b="b"/>
            <a:pathLst>
              <a:path w="3474" h="1414" extrusionOk="0">
                <a:moveTo>
                  <a:pt x="3027" y="0"/>
                </a:moveTo>
                <a:cubicBezTo>
                  <a:pt x="2996" y="0"/>
                  <a:pt x="2965" y="4"/>
                  <a:pt x="2934" y="11"/>
                </a:cubicBezTo>
                <a:lnTo>
                  <a:pt x="353" y="619"/>
                </a:lnTo>
                <a:cubicBezTo>
                  <a:pt x="138" y="678"/>
                  <a:pt x="0" y="894"/>
                  <a:pt x="49" y="1110"/>
                </a:cubicBezTo>
                <a:cubicBezTo>
                  <a:pt x="98" y="1296"/>
                  <a:pt x="265" y="1414"/>
                  <a:pt x="441" y="1414"/>
                </a:cubicBezTo>
                <a:cubicBezTo>
                  <a:pt x="481" y="1414"/>
                  <a:pt x="510" y="1414"/>
                  <a:pt x="539" y="1404"/>
                </a:cubicBezTo>
                <a:lnTo>
                  <a:pt x="3121" y="796"/>
                </a:lnTo>
                <a:cubicBezTo>
                  <a:pt x="3337" y="746"/>
                  <a:pt x="3474" y="521"/>
                  <a:pt x="3415" y="305"/>
                </a:cubicBezTo>
                <a:cubicBezTo>
                  <a:pt x="3373" y="120"/>
                  <a:pt x="3209" y="0"/>
                  <a:pt x="302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0" name="Google Shape;240;p42"/>
          <p:cNvSpPr/>
          <p:nvPr/>
        </p:nvSpPr>
        <p:spPr>
          <a:xfrm>
            <a:off x="-223272" y="562232"/>
            <a:ext cx="431575" cy="185808"/>
          </a:xfrm>
          <a:custGeom>
            <a:avLst/>
            <a:gdLst/>
            <a:ahLst/>
            <a:cxnLst/>
            <a:rect l="l" t="t" r="r" b="b"/>
            <a:pathLst>
              <a:path w="3563" h="1534" extrusionOk="0">
                <a:moveTo>
                  <a:pt x="3082" y="120"/>
                </a:moveTo>
                <a:cubicBezTo>
                  <a:pt x="3239" y="120"/>
                  <a:pt x="3385" y="229"/>
                  <a:pt x="3425" y="386"/>
                </a:cubicBezTo>
                <a:cubicBezTo>
                  <a:pt x="3444" y="474"/>
                  <a:pt x="3425" y="562"/>
                  <a:pt x="3376" y="641"/>
                </a:cubicBezTo>
                <a:cubicBezTo>
                  <a:pt x="3327" y="719"/>
                  <a:pt x="3258" y="778"/>
                  <a:pt x="3170" y="798"/>
                </a:cubicBezTo>
                <a:lnTo>
                  <a:pt x="579" y="1406"/>
                </a:lnTo>
                <a:cubicBezTo>
                  <a:pt x="559" y="1416"/>
                  <a:pt x="530" y="1416"/>
                  <a:pt x="500" y="1416"/>
                </a:cubicBezTo>
                <a:cubicBezTo>
                  <a:pt x="343" y="1416"/>
                  <a:pt x="206" y="1308"/>
                  <a:pt x="167" y="1151"/>
                </a:cubicBezTo>
                <a:cubicBezTo>
                  <a:pt x="147" y="1062"/>
                  <a:pt x="167" y="975"/>
                  <a:pt x="216" y="896"/>
                </a:cubicBezTo>
                <a:cubicBezTo>
                  <a:pt x="265" y="818"/>
                  <a:pt x="334" y="759"/>
                  <a:pt x="422" y="739"/>
                </a:cubicBezTo>
                <a:lnTo>
                  <a:pt x="3003" y="131"/>
                </a:lnTo>
                <a:cubicBezTo>
                  <a:pt x="3032" y="120"/>
                  <a:pt x="3062" y="120"/>
                  <a:pt x="3082" y="120"/>
                </a:cubicBezTo>
                <a:close/>
                <a:moveTo>
                  <a:pt x="3088" y="0"/>
                </a:moveTo>
                <a:cubicBezTo>
                  <a:pt x="3053" y="0"/>
                  <a:pt x="3018" y="4"/>
                  <a:pt x="2983" y="13"/>
                </a:cubicBezTo>
                <a:lnTo>
                  <a:pt x="402" y="621"/>
                </a:lnTo>
                <a:cubicBezTo>
                  <a:pt x="147" y="680"/>
                  <a:pt x="0" y="935"/>
                  <a:pt x="59" y="1180"/>
                </a:cubicBezTo>
                <a:cubicBezTo>
                  <a:pt x="108" y="1387"/>
                  <a:pt x="284" y="1534"/>
                  <a:pt x="500" y="1534"/>
                </a:cubicBezTo>
                <a:cubicBezTo>
                  <a:pt x="540" y="1534"/>
                  <a:pt x="579" y="1534"/>
                  <a:pt x="609" y="1524"/>
                </a:cubicBezTo>
                <a:lnTo>
                  <a:pt x="3189" y="916"/>
                </a:lnTo>
                <a:cubicBezTo>
                  <a:pt x="3317" y="886"/>
                  <a:pt x="3415" y="807"/>
                  <a:pt x="3484" y="709"/>
                </a:cubicBezTo>
                <a:cubicBezTo>
                  <a:pt x="3542" y="602"/>
                  <a:pt x="3562" y="474"/>
                  <a:pt x="3533" y="356"/>
                </a:cubicBezTo>
                <a:cubicBezTo>
                  <a:pt x="3483" y="146"/>
                  <a:pt x="3295" y="0"/>
                  <a:pt x="308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1" name="Google Shape;241;p42"/>
          <p:cNvSpPr/>
          <p:nvPr/>
        </p:nvSpPr>
        <p:spPr>
          <a:xfrm>
            <a:off x="401863" y="255782"/>
            <a:ext cx="110709" cy="355628"/>
          </a:xfrm>
          <a:custGeom>
            <a:avLst/>
            <a:gdLst/>
            <a:ahLst/>
            <a:cxnLst/>
            <a:rect l="l" t="t" r="r" b="b"/>
            <a:pathLst>
              <a:path w="914" h="2936" extrusionOk="0">
                <a:moveTo>
                  <a:pt x="503" y="1"/>
                </a:moveTo>
                <a:cubicBezTo>
                  <a:pt x="286" y="1"/>
                  <a:pt x="108" y="174"/>
                  <a:pt x="99" y="393"/>
                </a:cubicBezTo>
                <a:lnTo>
                  <a:pt x="10" y="2523"/>
                </a:lnTo>
                <a:cubicBezTo>
                  <a:pt x="1" y="2739"/>
                  <a:pt x="178" y="2925"/>
                  <a:pt x="403" y="2935"/>
                </a:cubicBezTo>
                <a:lnTo>
                  <a:pt x="413" y="2935"/>
                </a:lnTo>
                <a:cubicBezTo>
                  <a:pt x="629" y="2935"/>
                  <a:pt x="806" y="2768"/>
                  <a:pt x="815" y="2552"/>
                </a:cubicBezTo>
                <a:lnTo>
                  <a:pt x="904" y="423"/>
                </a:lnTo>
                <a:cubicBezTo>
                  <a:pt x="913" y="197"/>
                  <a:pt x="747" y="11"/>
                  <a:pt x="521" y="1"/>
                </a:cubicBezTo>
                <a:cubicBezTo>
                  <a:pt x="515" y="1"/>
                  <a:pt x="509" y="1"/>
                  <a:pt x="50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2" name="Google Shape;242;p42"/>
          <p:cNvSpPr/>
          <p:nvPr/>
        </p:nvSpPr>
        <p:spPr>
          <a:xfrm>
            <a:off x="394838" y="248636"/>
            <a:ext cx="126093" cy="369921"/>
          </a:xfrm>
          <a:custGeom>
            <a:avLst/>
            <a:gdLst/>
            <a:ahLst/>
            <a:cxnLst/>
            <a:rect l="l" t="t" r="r" b="b"/>
            <a:pathLst>
              <a:path w="1041" h="3054" extrusionOk="0">
                <a:moveTo>
                  <a:pt x="579" y="119"/>
                </a:moveTo>
                <a:cubicBezTo>
                  <a:pt x="766" y="129"/>
                  <a:pt x="912" y="286"/>
                  <a:pt x="903" y="482"/>
                </a:cubicBezTo>
                <a:lnTo>
                  <a:pt x="814" y="2611"/>
                </a:lnTo>
                <a:cubicBezTo>
                  <a:pt x="814" y="2798"/>
                  <a:pt x="657" y="2936"/>
                  <a:pt x="471" y="2936"/>
                </a:cubicBezTo>
                <a:lnTo>
                  <a:pt x="461" y="2936"/>
                </a:lnTo>
                <a:cubicBezTo>
                  <a:pt x="275" y="2925"/>
                  <a:pt x="127" y="2768"/>
                  <a:pt x="127" y="2582"/>
                </a:cubicBezTo>
                <a:lnTo>
                  <a:pt x="225" y="452"/>
                </a:lnTo>
                <a:cubicBezTo>
                  <a:pt x="225" y="266"/>
                  <a:pt x="382" y="119"/>
                  <a:pt x="559" y="119"/>
                </a:cubicBezTo>
                <a:close/>
                <a:moveTo>
                  <a:pt x="562" y="1"/>
                </a:moveTo>
                <a:cubicBezTo>
                  <a:pt x="324" y="1"/>
                  <a:pt x="117" y="194"/>
                  <a:pt x="98" y="443"/>
                </a:cubicBezTo>
                <a:lnTo>
                  <a:pt x="10" y="2572"/>
                </a:lnTo>
                <a:cubicBezTo>
                  <a:pt x="0" y="2827"/>
                  <a:pt x="196" y="3043"/>
                  <a:pt x="452" y="3053"/>
                </a:cubicBezTo>
                <a:lnTo>
                  <a:pt x="471" y="3053"/>
                </a:lnTo>
                <a:cubicBezTo>
                  <a:pt x="726" y="3053"/>
                  <a:pt x="923" y="2866"/>
                  <a:pt x="932" y="2611"/>
                </a:cubicBezTo>
                <a:lnTo>
                  <a:pt x="1030" y="482"/>
                </a:lnTo>
                <a:cubicBezTo>
                  <a:pt x="1040" y="227"/>
                  <a:pt x="834" y="11"/>
                  <a:pt x="579" y="1"/>
                </a:cubicBezTo>
                <a:cubicBezTo>
                  <a:pt x="573" y="1"/>
                  <a:pt x="567" y="1"/>
                  <a:pt x="562"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3" name="Google Shape;243;p42"/>
          <p:cNvSpPr/>
          <p:nvPr/>
        </p:nvSpPr>
        <p:spPr>
          <a:xfrm>
            <a:off x="615894" y="386841"/>
            <a:ext cx="338791" cy="384940"/>
          </a:xfrm>
          <a:custGeom>
            <a:avLst/>
            <a:gdLst/>
            <a:ahLst/>
            <a:cxnLst/>
            <a:rect l="l" t="t" r="r" b="b"/>
            <a:pathLst>
              <a:path w="2797" h="3178" extrusionOk="0">
                <a:moveTo>
                  <a:pt x="450" y="1"/>
                </a:moveTo>
                <a:cubicBezTo>
                  <a:pt x="363" y="1"/>
                  <a:pt x="277" y="29"/>
                  <a:pt x="206" y="87"/>
                </a:cubicBezTo>
                <a:cubicBezTo>
                  <a:pt x="29" y="224"/>
                  <a:pt x="0" y="480"/>
                  <a:pt x="138" y="656"/>
                </a:cubicBezTo>
                <a:lnTo>
                  <a:pt x="2031" y="3021"/>
                </a:lnTo>
                <a:cubicBezTo>
                  <a:pt x="2110" y="3129"/>
                  <a:pt x="2228" y="3178"/>
                  <a:pt x="2345" y="3178"/>
                </a:cubicBezTo>
                <a:cubicBezTo>
                  <a:pt x="2434" y="3178"/>
                  <a:pt x="2522" y="3149"/>
                  <a:pt x="2591" y="3090"/>
                </a:cubicBezTo>
                <a:cubicBezTo>
                  <a:pt x="2768" y="2952"/>
                  <a:pt x="2797" y="2697"/>
                  <a:pt x="2659" y="2521"/>
                </a:cubicBezTo>
                <a:lnTo>
                  <a:pt x="766" y="155"/>
                </a:lnTo>
                <a:cubicBezTo>
                  <a:pt x="686" y="53"/>
                  <a:pt x="568" y="1"/>
                  <a:pt x="450"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4" name="Google Shape;244;p42"/>
          <p:cNvSpPr/>
          <p:nvPr/>
        </p:nvSpPr>
        <p:spPr>
          <a:xfrm>
            <a:off x="613471" y="379210"/>
            <a:ext cx="343636" cy="399719"/>
          </a:xfrm>
          <a:custGeom>
            <a:avLst/>
            <a:gdLst/>
            <a:ahLst/>
            <a:cxnLst/>
            <a:rect l="l" t="t" r="r" b="b"/>
            <a:pathLst>
              <a:path w="2837" h="3300" extrusionOk="0">
                <a:moveTo>
                  <a:pt x="511" y="120"/>
                </a:moveTo>
                <a:cubicBezTo>
                  <a:pt x="599" y="130"/>
                  <a:pt x="688" y="179"/>
                  <a:pt x="736" y="248"/>
                </a:cubicBezTo>
                <a:lnTo>
                  <a:pt x="2631" y="2623"/>
                </a:lnTo>
                <a:cubicBezTo>
                  <a:pt x="2690" y="2691"/>
                  <a:pt x="2709" y="2780"/>
                  <a:pt x="2699" y="2878"/>
                </a:cubicBezTo>
                <a:cubicBezTo>
                  <a:pt x="2690" y="2966"/>
                  <a:pt x="2650" y="3045"/>
                  <a:pt x="2572" y="3103"/>
                </a:cubicBezTo>
                <a:cubicBezTo>
                  <a:pt x="2513" y="3153"/>
                  <a:pt x="2439" y="3177"/>
                  <a:pt x="2364" y="3177"/>
                </a:cubicBezTo>
                <a:cubicBezTo>
                  <a:pt x="2262" y="3177"/>
                  <a:pt x="2158" y="3134"/>
                  <a:pt x="2091" y="3055"/>
                </a:cubicBezTo>
                <a:lnTo>
                  <a:pt x="206" y="680"/>
                </a:lnTo>
                <a:cubicBezTo>
                  <a:pt x="148" y="611"/>
                  <a:pt x="118" y="513"/>
                  <a:pt x="128" y="425"/>
                </a:cubicBezTo>
                <a:cubicBezTo>
                  <a:pt x="138" y="336"/>
                  <a:pt x="187" y="258"/>
                  <a:pt x="256" y="199"/>
                </a:cubicBezTo>
                <a:cubicBezTo>
                  <a:pt x="324" y="150"/>
                  <a:pt x="393" y="120"/>
                  <a:pt x="472" y="120"/>
                </a:cubicBezTo>
                <a:close/>
                <a:moveTo>
                  <a:pt x="478" y="1"/>
                </a:moveTo>
                <a:cubicBezTo>
                  <a:pt x="375" y="1"/>
                  <a:pt x="273" y="32"/>
                  <a:pt x="187" y="101"/>
                </a:cubicBezTo>
                <a:cubicBezTo>
                  <a:pt x="89" y="179"/>
                  <a:pt x="30" y="287"/>
                  <a:pt x="10" y="415"/>
                </a:cubicBezTo>
                <a:cubicBezTo>
                  <a:pt x="1" y="532"/>
                  <a:pt x="30" y="660"/>
                  <a:pt x="108" y="748"/>
                </a:cubicBezTo>
                <a:lnTo>
                  <a:pt x="2003" y="3123"/>
                </a:lnTo>
                <a:cubicBezTo>
                  <a:pt x="2091" y="3231"/>
                  <a:pt x="2218" y="3300"/>
                  <a:pt x="2365" y="3300"/>
                </a:cubicBezTo>
                <a:cubicBezTo>
                  <a:pt x="2463" y="3300"/>
                  <a:pt x="2572" y="3260"/>
                  <a:pt x="2650" y="3202"/>
                </a:cubicBezTo>
                <a:cubicBezTo>
                  <a:pt x="2748" y="3123"/>
                  <a:pt x="2807" y="3015"/>
                  <a:pt x="2817" y="2888"/>
                </a:cubicBezTo>
                <a:cubicBezTo>
                  <a:pt x="2836" y="2770"/>
                  <a:pt x="2797" y="2643"/>
                  <a:pt x="2729" y="2544"/>
                </a:cubicBezTo>
                <a:lnTo>
                  <a:pt x="834" y="179"/>
                </a:lnTo>
                <a:cubicBezTo>
                  <a:pt x="756" y="81"/>
                  <a:pt x="648" y="22"/>
                  <a:pt x="520" y="2"/>
                </a:cubicBezTo>
                <a:cubicBezTo>
                  <a:pt x="506" y="1"/>
                  <a:pt x="492" y="1"/>
                  <a:pt x="478"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5" name="Google Shape;245;p42"/>
          <p:cNvSpPr/>
          <p:nvPr/>
        </p:nvSpPr>
        <p:spPr>
          <a:xfrm>
            <a:off x="870261" y="378362"/>
            <a:ext cx="304391" cy="294823"/>
          </a:xfrm>
          <a:custGeom>
            <a:avLst/>
            <a:gdLst/>
            <a:ahLst/>
            <a:cxnLst/>
            <a:rect l="l" t="t" r="r" b="b"/>
            <a:pathLst>
              <a:path w="2513" h="2434" extrusionOk="0">
                <a:moveTo>
                  <a:pt x="2066" y="0"/>
                </a:moveTo>
                <a:cubicBezTo>
                  <a:pt x="1963" y="0"/>
                  <a:pt x="1860" y="39"/>
                  <a:pt x="1776" y="118"/>
                </a:cubicBezTo>
                <a:lnTo>
                  <a:pt x="157" y="1737"/>
                </a:lnTo>
                <a:cubicBezTo>
                  <a:pt x="0" y="1904"/>
                  <a:pt x="0" y="2149"/>
                  <a:pt x="157" y="2316"/>
                </a:cubicBezTo>
                <a:cubicBezTo>
                  <a:pt x="236" y="2394"/>
                  <a:pt x="343" y="2434"/>
                  <a:pt x="442" y="2434"/>
                </a:cubicBezTo>
                <a:cubicBezTo>
                  <a:pt x="550" y="2434"/>
                  <a:pt x="648" y="2394"/>
                  <a:pt x="727" y="2316"/>
                </a:cubicBezTo>
                <a:lnTo>
                  <a:pt x="2355" y="687"/>
                </a:lnTo>
                <a:cubicBezTo>
                  <a:pt x="2512" y="530"/>
                  <a:pt x="2512" y="275"/>
                  <a:pt x="2355" y="118"/>
                </a:cubicBezTo>
                <a:cubicBezTo>
                  <a:pt x="2272" y="39"/>
                  <a:pt x="2169" y="0"/>
                  <a:pt x="2066"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6" name="Google Shape;246;p42"/>
          <p:cNvSpPr/>
          <p:nvPr/>
        </p:nvSpPr>
        <p:spPr>
          <a:xfrm>
            <a:off x="861902" y="371822"/>
            <a:ext cx="315172" cy="308509"/>
          </a:xfrm>
          <a:custGeom>
            <a:avLst/>
            <a:gdLst/>
            <a:ahLst/>
            <a:cxnLst/>
            <a:rect l="l" t="t" r="r" b="b"/>
            <a:pathLst>
              <a:path w="2602" h="2547" extrusionOk="0">
                <a:moveTo>
                  <a:pt x="2130" y="113"/>
                </a:moveTo>
                <a:cubicBezTo>
                  <a:pt x="2218" y="113"/>
                  <a:pt x="2307" y="152"/>
                  <a:pt x="2375" y="211"/>
                </a:cubicBezTo>
                <a:cubicBezTo>
                  <a:pt x="2444" y="279"/>
                  <a:pt x="2473" y="368"/>
                  <a:pt x="2473" y="456"/>
                </a:cubicBezTo>
                <a:cubicBezTo>
                  <a:pt x="2473" y="554"/>
                  <a:pt x="2444" y="633"/>
                  <a:pt x="2375" y="702"/>
                </a:cubicBezTo>
                <a:lnTo>
                  <a:pt x="756" y="2320"/>
                </a:lnTo>
                <a:cubicBezTo>
                  <a:pt x="692" y="2384"/>
                  <a:pt x="604" y="2416"/>
                  <a:pt x="514" y="2416"/>
                </a:cubicBezTo>
                <a:cubicBezTo>
                  <a:pt x="425" y="2416"/>
                  <a:pt x="334" y="2384"/>
                  <a:pt x="266" y="2320"/>
                </a:cubicBezTo>
                <a:cubicBezTo>
                  <a:pt x="138" y="2193"/>
                  <a:pt x="138" y="1967"/>
                  <a:pt x="266" y="1840"/>
                </a:cubicBezTo>
                <a:lnTo>
                  <a:pt x="1895" y="211"/>
                </a:lnTo>
                <a:cubicBezTo>
                  <a:pt x="1963" y="152"/>
                  <a:pt x="2052" y="113"/>
                  <a:pt x="2130" y="113"/>
                </a:cubicBezTo>
                <a:close/>
                <a:moveTo>
                  <a:pt x="2135" y="0"/>
                </a:moveTo>
                <a:cubicBezTo>
                  <a:pt x="2017" y="0"/>
                  <a:pt x="1899" y="44"/>
                  <a:pt x="1806" y="133"/>
                </a:cubicBezTo>
                <a:lnTo>
                  <a:pt x="187" y="1751"/>
                </a:lnTo>
                <a:cubicBezTo>
                  <a:pt x="0" y="1938"/>
                  <a:pt x="0" y="2222"/>
                  <a:pt x="187" y="2409"/>
                </a:cubicBezTo>
                <a:cubicBezTo>
                  <a:pt x="275" y="2497"/>
                  <a:pt x="393" y="2547"/>
                  <a:pt x="511" y="2547"/>
                </a:cubicBezTo>
                <a:cubicBezTo>
                  <a:pt x="639" y="2547"/>
                  <a:pt x="756" y="2497"/>
                  <a:pt x="835" y="2409"/>
                </a:cubicBezTo>
                <a:lnTo>
                  <a:pt x="2464" y="780"/>
                </a:lnTo>
                <a:cubicBezTo>
                  <a:pt x="2552" y="702"/>
                  <a:pt x="2601" y="584"/>
                  <a:pt x="2601" y="456"/>
                </a:cubicBezTo>
                <a:cubicBezTo>
                  <a:pt x="2601" y="338"/>
                  <a:pt x="2552" y="220"/>
                  <a:pt x="2464" y="133"/>
                </a:cubicBezTo>
                <a:cubicBezTo>
                  <a:pt x="2370" y="44"/>
                  <a:pt x="2253" y="0"/>
                  <a:pt x="2135"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7" name="Google Shape;247;p42"/>
          <p:cNvSpPr/>
          <p:nvPr/>
        </p:nvSpPr>
        <p:spPr>
          <a:xfrm>
            <a:off x="1167384" y="638179"/>
            <a:ext cx="510064" cy="159767"/>
          </a:xfrm>
          <a:custGeom>
            <a:avLst/>
            <a:gdLst/>
            <a:ahLst/>
            <a:cxnLst/>
            <a:rect l="l" t="t" r="r" b="b"/>
            <a:pathLst>
              <a:path w="4211" h="1319" extrusionOk="0">
                <a:moveTo>
                  <a:pt x="3767" y="0"/>
                </a:moveTo>
                <a:cubicBezTo>
                  <a:pt x="3748" y="0"/>
                  <a:pt x="3729" y="1"/>
                  <a:pt x="3710" y="4"/>
                </a:cubicBezTo>
                <a:lnTo>
                  <a:pt x="374" y="514"/>
                </a:lnTo>
                <a:cubicBezTo>
                  <a:pt x="147" y="544"/>
                  <a:pt x="1" y="750"/>
                  <a:pt x="30" y="976"/>
                </a:cubicBezTo>
                <a:cubicBezTo>
                  <a:pt x="59" y="1172"/>
                  <a:pt x="236" y="1319"/>
                  <a:pt x="432" y="1319"/>
                </a:cubicBezTo>
                <a:cubicBezTo>
                  <a:pt x="452" y="1319"/>
                  <a:pt x="472" y="1309"/>
                  <a:pt x="491" y="1309"/>
                </a:cubicBezTo>
                <a:lnTo>
                  <a:pt x="3837" y="799"/>
                </a:lnTo>
                <a:cubicBezTo>
                  <a:pt x="4053" y="769"/>
                  <a:pt x="4210" y="563"/>
                  <a:pt x="4171" y="337"/>
                </a:cubicBezTo>
                <a:cubicBezTo>
                  <a:pt x="4144" y="140"/>
                  <a:pt x="3969" y="0"/>
                  <a:pt x="3767"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8" name="Google Shape;248;p42"/>
          <p:cNvSpPr/>
          <p:nvPr/>
        </p:nvSpPr>
        <p:spPr>
          <a:xfrm>
            <a:off x="1159025" y="630790"/>
            <a:ext cx="525448" cy="174301"/>
          </a:xfrm>
          <a:custGeom>
            <a:avLst/>
            <a:gdLst/>
            <a:ahLst/>
            <a:cxnLst/>
            <a:rect l="l" t="t" r="r" b="b"/>
            <a:pathLst>
              <a:path w="4338" h="1439" extrusionOk="0">
                <a:moveTo>
                  <a:pt x="3847" y="114"/>
                </a:moveTo>
                <a:cubicBezTo>
                  <a:pt x="4014" y="114"/>
                  <a:pt x="4161" y="241"/>
                  <a:pt x="4181" y="409"/>
                </a:cubicBezTo>
                <a:cubicBezTo>
                  <a:pt x="4211" y="595"/>
                  <a:pt x="4083" y="771"/>
                  <a:pt x="3897" y="801"/>
                </a:cubicBezTo>
                <a:lnTo>
                  <a:pt x="550" y="1311"/>
                </a:lnTo>
                <a:cubicBezTo>
                  <a:pt x="532" y="1314"/>
                  <a:pt x="515" y="1315"/>
                  <a:pt x="497" y="1315"/>
                </a:cubicBezTo>
                <a:cubicBezTo>
                  <a:pt x="332" y="1315"/>
                  <a:pt x="185" y="1195"/>
                  <a:pt x="158" y="1026"/>
                </a:cubicBezTo>
                <a:cubicBezTo>
                  <a:pt x="128" y="840"/>
                  <a:pt x="256" y="664"/>
                  <a:pt x="443" y="634"/>
                </a:cubicBezTo>
                <a:lnTo>
                  <a:pt x="3788" y="124"/>
                </a:lnTo>
                <a:cubicBezTo>
                  <a:pt x="3808" y="124"/>
                  <a:pt x="3828" y="114"/>
                  <a:pt x="3847" y="114"/>
                </a:cubicBezTo>
                <a:close/>
                <a:moveTo>
                  <a:pt x="3848" y="0"/>
                </a:moveTo>
                <a:cubicBezTo>
                  <a:pt x="3825" y="0"/>
                  <a:pt x="3802" y="2"/>
                  <a:pt x="3779" y="6"/>
                </a:cubicBezTo>
                <a:lnTo>
                  <a:pt x="432" y="516"/>
                </a:lnTo>
                <a:cubicBezTo>
                  <a:pt x="177" y="555"/>
                  <a:pt x="1" y="791"/>
                  <a:pt x="40" y="1046"/>
                </a:cubicBezTo>
                <a:cubicBezTo>
                  <a:pt x="79" y="1262"/>
                  <a:pt x="275" y="1439"/>
                  <a:pt x="501" y="1439"/>
                </a:cubicBezTo>
                <a:cubicBezTo>
                  <a:pt x="521" y="1439"/>
                  <a:pt x="541" y="1429"/>
                  <a:pt x="570" y="1429"/>
                </a:cubicBezTo>
                <a:lnTo>
                  <a:pt x="3916" y="919"/>
                </a:lnTo>
                <a:cubicBezTo>
                  <a:pt x="4161" y="880"/>
                  <a:pt x="4338" y="644"/>
                  <a:pt x="4299" y="389"/>
                </a:cubicBezTo>
                <a:cubicBezTo>
                  <a:pt x="4263" y="166"/>
                  <a:pt x="4066" y="0"/>
                  <a:pt x="3848"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49" name="Google Shape;249;p42"/>
          <p:cNvSpPr/>
          <p:nvPr/>
        </p:nvSpPr>
        <p:spPr>
          <a:xfrm>
            <a:off x="1421750" y="206969"/>
            <a:ext cx="107076" cy="392572"/>
          </a:xfrm>
          <a:custGeom>
            <a:avLst/>
            <a:gdLst/>
            <a:ahLst/>
            <a:cxnLst/>
            <a:rect l="l" t="t" r="r" b="b"/>
            <a:pathLst>
              <a:path w="884" h="3241" extrusionOk="0">
                <a:moveTo>
                  <a:pt x="429" y="0"/>
                </a:moveTo>
                <a:cubicBezTo>
                  <a:pt x="417" y="0"/>
                  <a:pt x="405" y="1"/>
                  <a:pt x="393" y="2"/>
                </a:cubicBezTo>
                <a:cubicBezTo>
                  <a:pt x="167" y="11"/>
                  <a:pt x="1" y="208"/>
                  <a:pt x="20" y="424"/>
                </a:cubicBezTo>
                <a:cubicBezTo>
                  <a:pt x="69" y="1219"/>
                  <a:pt x="79" y="2023"/>
                  <a:pt x="49" y="2818"/>
                </a:cubicBezTo>
                <a:cubicBezTo>
                  <a:pt x="40" y="3044"/>
                  <a:pt x="217" y="3230"/>
                  <a:pt x="442" y="3240"/>
                </a:cubicBezTo>
                <a:lnTo>
                  <a:pt x="452" y="3240"/>
                </a:lnTo>
                <a:cubicBezTo>
                  <a:pt x="668" y="3240"/>
                  <a:pt x="845" y="3073"/>
                  <a:pt x="854" y="2848"/>
                </a:cubicBezTo>
                <a:cubicBezTo>
                  <a:pt x="884" y="2033"/>
                  <a:pt x="874" y="1199"/>
                  <a:pt x="825" y="375"/>
                </a:cubicBezTo>
                <a:cubicBezTo>
                  <a:pt x="806" y="161"/>
                  <a:pt x="638" y="0"/>
                  <a:pt x="42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0" name="Google Shape;250;p42"/>
          <p:cNvSpPr/>
          <p:nvPr/>
        </p:nvSpPr>
        <p:spPr>
          <a:xfrm>
            <a:off x="1415815" y="199821"/>
            <a:ext cx="120157" cy="406864"/>
          </a:xfrm>
          <a:custGeom>
            <a:avLst/>
            <a:gdLst/>
            <a:ahLst/>
            <a:cxnLst/>
            <a:rect l="l" t="t" r="r" b="b"/>
            <a:pathLst>
              <a:path w="992" h="3359" extrusionOk="0">
                <a:moveTo>
                  <a:pt x="462" y="120"/>
                </a:moveTo>
                <a:cubicBezTo>
                  <a:pt x="648" y="120"/>
                  <a:pt x="795" y="257"/>
                  <a:pt x="815" y="434"/>
                </a:cubicBezTo>
                <a:cubicBezTo>
                  <a:pt x="864" y="1258"/>
                  <a:pt x="874" y="2092"/>
                  <a:pt x="844" y="2907"/>
                </a:cubicBezTo>
                <a:cubicBezTo>
                  <a:pt x="835" y="3093"/>
                  <a:pt x="687" y="3240"/>
                  <a:pt x="501" y="3240"/>
                </a:cubicBezTo>
                <a:lnTo>
                  <a:pt x="501" y="3299"/>
                </a:lnTo>
                <a:lnTo>
                  <a:pt x="491" y="3240"/>
                </a:lnTo>
                <a:cubicBezTo>
                  <a:pt x="393" y="3240"/>
                  <a:pt x="314" y="3201"/>
                  <a:pt x="246" y="3132"/>
                </a:cubicBezTo>
                <a:cubicBezTo>
                  <a:pt x="187" y="3064"/>
                  <a:pt x="157" y="2975"/>
                  <a:pt x="157" y="2887"/>
                </a:cubicBezTo>
                <a:cubicBezTo>
                  <a:pt x="187" y="2082"/>
                  <a:pt x="177" y="1278"/>
                  <a:pt x="128" y="483"/>
                </a:cubicBezTo>
                <a:cubicBezTo>
                  <a:pt x="118" y="384"/>
                  <a:pt x="148" y="296"/>
                  <a:pt x="207" y="227"/>
                </a:cubicBezTo>
                <a:cubicBezTo>
                  <a:pt x="275" y="159"/>
                  <a:pt x="353" y="120"/>
                  <a:pt x="442" y="120"/>
                </a:cubicBezTo>
                <a:close/>
                <a:moveTo>
                  <a:pt x="479" y="1"/>
                </a:moveTo>
                <a:cubicBezTo>
                  <a:pt x="467" y="1"/>
                  <a:pt x="455" y="1"/>
                  <a:pt x="442" y="2"/>
                </a:cubicBezTo>
                <a:cubicBezTo>
                  <a:pt x="314" y="2"/>
                  <a:pt x="207" y="61"/>
                  <a:pt x="118" y="149"/>
                </a:cubicBezTo>
                <a:cubicBezTo>
                  <a:pt x="39" y="247"/>
                  <a:pt x="0" y="365"/>
                  <a:pt x="10" y="493"/>
                </a:cubicBezTo>
                <a:cubicBezTo>
                  <a:pt x="59" y="1278"/>
                  <a:pt x="69" y="2082"/>
                  <a:pt x="39" y="2877"/>
                </a:cubicBezTo>
                <a:cubicBezTo>
                  <a:pt x="39" y="3005"/>
                  <a:pt x="79" y="3123"/>
                  <a:pt x="167" y="3211"/>
                </a:cubicBezTo>
                <a:cubicBezTo>
                  <a:pt x="246" y="3299"/>
                  <a:pt x="364" y="3358"/>
                  <a:pt x="481" y="3358"/>
                </a:cubicBezTo>
                <a:lnTo>
                  <a:pt x="501" y="3358"/>
                </a:lnTo>
                <a:cubicBezTo>
                  <a:pt x="756" y="3358"/>
                  <a:pt x="952" y="3162"/>
                  <a:pt x="962" y="2916"/>
                </a:cubicBezTo>
                <a:cubicBezTo>
                  <a:pt x="992" y="2092"/>
                  <a:pt x="981" y="1248"/>
                  <a:pt x="933" y="434"/>
                </a:cubicBezTo>
                <a:cubicBezTo>
                  <a:pt x="914" y="181"/>
                  <a:pt x="718" y="1"/>
                  <a:pt x="479"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1" name="Google Shape;251;p42"/>
          <p:cNvSpPr/>
          <p:nvPr/>
        </p:nvSpPr>
        <p:spPr>
          <a:xfrm>
            <a:off x="1185189" y="879827"/>
            <a:ext cx="351995" cy="151167"/>
          </a:xfrm>
          <a:custGeom>
            <a:avLst/>
            <a:gdLst/>
            <a:ahLst/>
            <a:cxnLst/>
            <a:rect l="l" t="t" r="r" b="b"/>
            <a:pathLst>
              <a:path w="2906" h="1248" extrusionOk="0">
                <a:moveTo>
                  <a:pt x="2473" y="1"/>
                </a:moveTo>
                <a:cubicBezTo>
                  <a:pt x="2444" y="1"/>
                  <a:pt x="2415" y="4"/>
                  <a:pt x="2385" y="11"/>
                </a:cubicBezTo>
                <a:lnTo>
                  <a:pt x="354" y="453"/>
                </a:lnTo>
                <a:cubicBezTo>
                  <a:pt x="138" y="501"/>
                  <a:pt x="0" y="717"/>
                  <a:pt x="40" y="933"/>
                </a:cubicBezTo>
                <a:cubicBezTo>
                  <a:pt x="89" y="1120"/>
                  <a:pt x="256" y="1247"/>
                  <a:pt x="432" y="1247"/>
                </a:cubicBezTo>
                <a:cubicBezTo>
                  <a:pt x="462" y="1247"/>
                  <a:pt x="491" y="1247"/>
                  <a:pt x="521" y="1238"/>
                </a:cubicBezTo>
                <a:lnTo>
                  <a:pt x="2552" y="796"/>
                </a:lnTo>
                <a:cubicBezTo>
                  <a:pt x="2768" y="747"/>
                  <a:pt x="2905" y="531"/>
                  <a:pt x="2856" y="315"/>
                </a:cubicBezTo>
                <a:cubicBezTo>
                  <a:pt x="2823" y="129"/>
                  <a:pt x="2657" y="1"/>
                  <a:pt x="2473"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2" name="Google Shape;252;p42"/>
          <p:cNvSpPr/>
          <p:nvPr/>
        </p:nvSpPr>
        <p:spPr>
          <a:xfrm>
            <a:off x="1176953" y="872802"/>
            <a:ext cx="368588" cy="165217"/>
          </a:xfrm>
          <a:custGeom>
            <a:avLst/>
            <a:gdLst/>
            <a:ahLst/>
            <a:cxnLst/>
            <a:rect l="l" t="t" r="r" b="b"/>
            <a:pathLst>
              <a:path w="3043" h="1364" extrusionOk="0">
                <a:moveTo>
                  <a:pt x="2532" y="118"/>
                </a:moveTo>
                <a:cubicBezTo>
                  <a:pt x="2689" y="118"/>
                  <a:pt x="2836" y="226"/>
                  <a:pt x="2875" y="393"/>
                </a:cubicBezTo>
                <a:cubicBezTo>
                  <a:pt x="2914" y="569"/>
                  <a:pt x="2796" y="755"/>
                  <a:pt x="2610" y="795"/>
                </a:cubicBezTo>
                <a:lnTo>
                  <a:pt x="579" y="1237"/>
                </a:lnTo>
                <a:cubicBezTo>
                  <a:pt x="552" y="1244"/>
                  <a:pt x="524" y="1247"/>
                  <a:pt x="498" y="1247"/>
                </a:cubicBezTo>
                <a:cubicBezTo>
                  <a:pt x="341" y="1247"/>
                  <a:pt x="200" y="1132"/>
                  <a:pt x="167" y="982"/>
                </a:cubicBezTo>
                <a:cubicBezTo>
                  <a:pt x="127" y="795"/>
                  <a:pt x="245" y="609"/>
                  <a:pt x="432" y="569"/>
                </a:cubicBezTo>
                <a:lnTo>
                  <a:pt x="2463" y="127"/>
                </a:lnTo>
                <a:cubicBezTo>
                  <a:pt x="2482" y="118"/>
                  <a:pt x="2512" y="118"/>
                  <a:pt x="2532" y="118"/>
                </a:cubicBezTo>
                <a:close/>
                <a:moveTo>
                  <a:pt x="2527" y="1"/>
                </a:moveTo>
                <a:cubicBezTo>
                  <a:pt x="2496" y="1"/>
                  <a:pt x="2465" y="4"/>
                  <a:pt x="2434" y="10"/>
                </a:cubicBezTo>
                <a:lnTo>
                  <a:pt x="402" y="452"/>
                </a:lnTo>
                <a:cubicBezTo>
                  <a:pt x="157" y="511"/>
                  <a:pt x="0" y="755"/>
                  <a:pt x="49" y="1001"/>
                </a:cubicBezTo>
                <a:cubicBezTo>
                  <a:pt x="98" y="1217"/>
                  <a:pt x="284" y="1364"/>
                  <a:pt x="500" y="1364"/>
                </a:cubicBezTo>
                <a:cubicBezTo>
                  <a:pt x="539" y="1364"/>
                  <a:pt x="569" y="1364"/>
                  <a:pt x="598" y="1354"/>
                </a:cubicBezTo>
                <a:lnTo>
                  <a:pt x="2630" y="913"/>
                </a:lnTo>
                <a:cubicBezTo>
                  <a:pt x="2885" y="864"/>
                  <a:pt x="3042" y="609"/>
                  <a:pt x="2983" y="363"/>
                </a:cubicBezTo>
                <a:cubicBezTo>
                  <a:pt x="2940" y="148"/>
                  <a:pt x="2746" y="1"/>
                  <a:pt x="2527"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3" name="Google Shape;253;p42"/>
          <p:cNvSpPr/>
          <p:nvPr/>
        </p:nvSpPr>
        <p:spPr>
          <a:xfrm>
            <a:off x="808485" y="992837"/>
            <a:ext cx="97507" cy="405411"/>
          </a:xfrm>
          <a:custGeom>
            <a:avLst/>
            <a:gdLst/>
            <a:ahLst/>
            <a:cxnLst/>
            <a:rect l="l" t="t" r="r" b="b"/>
            <a:pathLst>
              <a:path w="805" h="3347" extrusionOk="0">
                <a:moveTo>
                  <a:pt x="402" y="0"/>
                </a:moveTo>
                <a:cubicBezTo>
                  <a:pt x="177" y="0"/>
                  <a:pt x="0" y="187"/>
                  <a:pt x="0" y="403"/>
                </a:cubicBezTo>
                <a:lnTo>
                  <a:pt x="0" y="2944"/>
                </a:lnTo>
                <a:cubicBezTo>
                  <a:pt x="0" y="3160"/>
                  <a:pt x="177" y="3347"/>
                  <a:pt x="402" y="3347"/>
                </a:cubicBezTo>
                <a:cubicBezTo>
                  <a:pt x="618" y="3347"/>
                  <a:pt x="805" y="3160"/>
                  <a:pt x="805" y="2944"/>
                </a:cubicBezTo>
                <a:lnTo>
                  <a:pt x="805" y="403"/>
                </a:lnTo>
                <a:cubicBezTo>
                  <a:pt x="805" y="187"/>
                  <a:pt x="618" y="0"/>
                  <a:pt x="40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4" name="Google Shape;254;p42"/>
          <p:cNvSpPr/>
          <p:nvPr/>
        </p:nvSpPr>
        <p:spPr>
          <a:xfrm>
            <a:off x="801339" y="985691"/>
            <a:ext cx="111800" cy="419704"/>
          </a:xfrm>
          <a:custGeom>
            <a:avLst/>
            <a:gdLst/>
            <a:ahLst/>
            <a:cxnLst/>
            <a:rect l="l" t="t" r="r" b="b"/>
            <a:pathLst>
              <a:path w="923" h="3465" extrusionOk="0">
                <a:moveTo>
                  <a:pt x="461" y="118"/>
                </a:moveTo>
                <a:cubicBezTo>
                  <a:pt x="648" y="118"/>
                  <a:pt x="805" y="275"/>
                  <a:pt x="805" y="462"/>
                </a:cubicBezTo>
                <a:lnTo>
                  <a:pt x="805" y="3003"/>
                </a:lnTo>
                <a:cubicBezTo>
                  <a:pt x="805" y="3190"/>
                  <a:pt x="648" y="3347"/>
                  <a:pt x="461" y="3347"/>
                </a:cubicBezTo>
                <a:cubicBezTo>
                  <a:pt x="265" y="3347"/>
                  <a:pt x="118" y="3190"/>
                  <a:pt x="118" y="3003"/>
                </a:cubicBezTo>
                <a:lnTo>
                  <a:pt x="118" y="462"/>
                </a:lnTo>
                <a:cubicBezTo>
                  <a:pt x="118" y="275"/>
                  <a:pt x="265" y="118"/>
                  <a:pt x="461" y="118"/>
                </a:cubicBezTo>
                <a:close/>
                <a:moveTo>
                  <a:pt x="461" y="0"/>
                </a:moveTo>
                <a:cubicBezTo>
                  <a:pt x="206" y="0"/>
                  <a:pt x="0" y="207"/>
                  <a:pt x="0" y="462"/>
                </a:cubicBezTo>
                <a:lnTo>
                  <a:pt x="0" y="3003"/>
                </a:lnTo>
                <a:cubicBezTo>
                  <a:pt x="0" y="3258"/>
                  <a:pt x="206" y="3465"/>
                  <a:pt x="461" y="3465"/>
                </a:cubicBezTo>
                <a:cubicBezTo>
                  <a:pt x="716" y="3465"/>
                  <a:pt x="923" y="3258"/>
                  <a:pt x="923" y="3003"/>
                </a:cubicBezTo>
                <a:lnTo>
                  <a:pt x="923" y="462"/>
                </a:lnTo>
                <a:cubicBezTo>
                  <a:pt x="923" y="207"/>
                  <a:pt x="716" y="0"/>
                  <a:pt x="46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5" name="Google Shape;255;p42"/>
          <p:cNvSpPr/>
          <p:nvPr/>
        </p:nvSpPr>
        <p:spPr>
          <a:xfrm>
            <a:off x="1163749" y="1097613"/>
            <a:ext cx="239104" cy="201919"/>
          </a:xfrm>
          <a:custGeom>
            <a:avLst/>
            <a:gdLst/>
            <a:ahLst/>
            <a:cxnLst/>
            <a:rect l="l" t="t" r="r" b="b"/>
            <a:pathLst>
              <a:path w="1974" h="1667" extrusionOk="0">
                <a:moveTo>
                  <a:pt x="463" y="0"/>
                </a:moveTo>
                <a:cubicBezTo>
                  <a:pt x="344" y="0"/>
                  <a:pt x="227" y="51"/>
                  <a:pt x="148" y="146"/>
                </a:cubicBezTo>
                <a:cubicBezTo>
                  <a:pt x="1" y="323"/>
                  <a:pt x="31" y="568"/>
                  <a:pt x="207" y="715"/>
                </a:cubicBezTo>
                <a:lnTo>
                  <a:pt x="1267" y="1579"/>
                </a:lnTo>
                <a:cubicBezTo>
                  <a:pt x="1335" y="1638"/>
                  <a:pt x="1434" y="1667"/>
                  <a:pt x="1522" y="1667"/>
                </a:cubicBezTo>
                <a:cubicBezTo>
                  <a:pt x="1640" y="1667"/>
                  <a:pt x="1748" y="1618"/>
                  <a:pt x="1836" y="1520"/>
                </a:cubicBezTo>
                <a:cubicBezTo>
                  <a:pt x="1974" y="1353"/>
                  <a:pt x="1944" y="1098"/>
                  <a:pt x="1777" y="960"/>
                </a:cubicBezTo>
                <a:lnTo>
                  <a:pt x="718" y="87"/>
                </a:lnTo>
                <a:cubicBezTo>
                  <a:pt x="642" y="28"/>
                  <a:pt x="552" y="0"/>
                  <a:pt x="46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6" name="Google Shape;256;p42"/>
          <p:cNvSpPr/>
          <p:nvPr/>
        </p:nvSpPr>
        <p:spPr>
          <a:xfrm>
            <a:off x="1156604" y="1090223"/>
            <a:ext cx="248673" cy="216453"/>
          </a:xfrm>
          <a:custGeom>
            <a:avLst/>
            <a:gdLst/>
            <a:ahLst/>
            <a:cxnLst/>
            <a:rect l="l" t="t" r="r" b="b"/>
            <a:pathLst>
              <a:path w="2053" h="1787" extrusionOk="0">
                <a:moveTo>
                  <a:pt x="521" y="118"/>
                </a:moveTo>
                <a:cubicBezTo>
                  <a:pt x="590" y="118"/>
                  <a:pt x="668" y="148"/>
                  <a:pt x="737" y="197"/>
                </a:cubicBezTo>
                <a:lnTo>
                  <a:pt x="1797" y="1061"/>
                </a:lnTo>
                <a:cubicBezTo>
                  <a:pt x="1865" y="1119"/>
                  <a:pt x="1915" y="1198"/>
                  <a:pt x="1924" y="1296"/>
                </a:cubicBezTo>
                <a:cubicBezTo>
                  <a:pt x="1924" y="1385"/>
                  <a:pt x="1905" y="1473"/>
                  <a:pt x="1846" y="1542"/>
                </a:cubicBezTo>
                <a:cubicBezTo>
                  <a:pt x="1779" y="1625"/>
                  <a:pt x="1679" y="1667"/>
                  <a:pt x="1579" y="1667"/>
                </a:cubicBezTo>
                <a:cubicBezTo>
                  <a:pt x="1502" y="1667"/>
                  <a:pt x="1425" y="1642"/>
                  <a:pt x="1365" y="1590"/>
                </a:cubicBezTo>
                <a:lnTo>
                  <a:pt x="306" y="727"/>
                </a:lnTo>
                <a:cubicBezTo>
                  <a:pt x="158" y="609"/>
                  <a:pt x="129" y="393"/>
                  <a:pt x="256" y="246"/>
                </a:cubicBezTo>
                <a:cubicBezTo>
                  <a:pt x="315" y="158"/>
                  <a:pt x="413" y="118"/>
                  <a:pt x="521" y="118"/>
                </a:cubicBezTo>
                <a:close/>
                <a:moveTo>
                  <a:pt x="513" y="0"/>
                </a:moveTo>
                <a:cubicBezTo>
                  <a:pt x="382" y="0"/>
                  <a:pt x="252" y="58"/>
                  <a:pt x="158" y="168"/>
                </a:cubicBezTo>
                <a:cubicBezTo>
                  <a:pt x="1" y="364"/>
                  <a:pt x="31" y="659"/>
                  <a:pt x="227" y="825"/>
                </a:cubicBezTo>
                <a:lnTo>
                  <a:pt x="1287" y="1689"/>
                </a:lnTo>
                <a:cubicBezTo>
                  <a:pt x="1365" y="1758"/>
                  <a:pt x="1473" y="1787"/>
                  <a:pt x="1581" y="1787"/>
                </a:cubicBezTo>
                <a:cubicBezTo>
                  <a:pt x="1719" y="1787"/>
                  <a:pt x="1846" y="1728"/>
                  <a:pt x="1934" y="1620"/>
                </a:cubicBezTo>
                <a:cubicBezTo>
                  <a:pt x="2013" y="1522"/>
                  <a:pt x="2052" y="1404"/>
                  <a:pt x="2042" y="1287"/>
                </a:cubicBezTo>
                <a:cubicBezTo>
                  <a:pt x="2022" y="1159"/>
                  <a:pt x="1964" y="1051"/>
                  <a:pt x="1876" y="973"/>
                </a:cubicBezTo>
                <a:lnTo>
                  <a:pt x="806" y="109"/>
                </a:lnTo>
                <a:cubicBezTo>
                  <a:pt x="719" y="36"/>
                  <a:pt x="616" y="0"/>
                  <a:pt x="51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7" name="Google Shape;257;p42"/>
          <p:cNvSpPr/>
          <p:nvPr/>
        </p:nvSpPr>
        <p:spPr>
          <a:xfrm>
            <a:off x="790559" y="790799"/>
            <a:ext cx="294944" cy="153468"/>
          </a:xfrm>
          <a:custGeom>
            <a:avLst/>
            <a:gdLst/>
            <a:ahLst/>
            <a:cxnLst/>
            <a:rect l="l" t="t" r="r" b="b"/>
            <a:pathLst>
              <a:path w="2435" h="1267" extrusionOk="0">
                <a:moveTo>
                  <a:pt x="1984" y="1"/>
                </a:moveTo>
                <a:cubicBezTo>
                  <a:pt x="1945" y="1"/>
                  <a:pt x="1905" y="7"/>
                  <a:pt x="1865" y="19"/>
                </a:cubicBezTo>
                <a:lnTo>
                  <a:pt x="334" y="471"/>
                </a:lnTo>
                <a:cubicBezTo>
                  <a:pt x="118" y="540"/>
                  <a:pt x="0" y="765"/>
                  <a:pt x="59" y="972"/>
                </a:cubicBezTo>
                <a:cubicBezTo>
                  <a:pt x="118" y="1148"/>
                  <a:pt x="275" y="1266"/>
                  <a:pt x="452" y="1266"/>
                </a:cubicBezTo>
                <a:cubicBezTo>
                  <a:pt x="482" y="1266"/>
                  <a:pt x="521" y="1256"/>
                  <a:pt x="560" y="1246"/>
                </a:cubicBezTo>
                <a:lnTo>
                  <a:pt x="2100" y="795"/>
                </a:lnTo>
                <a:cubicBezTo>
                  <a:pt x="2316" y="726"/>
                  <a:pt x="2434" y="501"/>
                  <a:pt x="2366" y="294"/>
                </a:cubicBezTo>
                <a:cubicBezTo>
                  <a:pt x="2318" y="118"/>
                  <a:pt x="2158" y="1"/>
                  <a:pt x="1984"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8" name="Google Shape;258;p42"/>
          <p:cNvSpPr/>
          <p:nvPr/>
        </p:nvSpPr>
        <p:spPr>
          <a:xfrm>
            <a:off x="782322" y="784015"/>
            <a:ext cx="306693" cy="167276"/>
          </a:xfrm>
          <a:custGeom>
            <a:avLst/>
            <a:gdLst/>
            <a:ahLst/>
            <a:cxnLst/>
            <a:rect l="l" t="t" r="r" b="b"/>
            <a:pathLst>
              <a:path w="2532" h="1381" extrusionOk="0">
                <a:moveTo>
                  <a:pt x="2051" y="115"/>
                </a:moveTo>
                <a:cubicBezTo>
                  <a:pt x="2110" y="115"/>
                  <a:pt x="2168" y="134"/>
                  <a:pt x="2218" y="154"/>
                </a:cubicBezTo>
                <a:cubicBezTo>
                  <a:pt x="2296" y="203"/>
                  <a:pt x="2355" y="272"/>
                  <a:pt x="2384" y="360"/>
                </a:cubicBezTo>
                <a:cubicBezTo>
                  <a:pt x="2404" y="448"/>
                  <a:pt x="2395" y="546"/>
                  <a:pt x="2355" y="625"/>
                </a:cubicBezTo>
                <a:cubicBezTo>
                  <a:pt x="2306" y="703"/>
                  <a:pt x="2238" y="762"/>
                  <a:pt x="2149" y="792"/>
                </a:cubicBezTo>
                <a:lnTo>
                  <a:pt x="609" y="1244"/>
                </a:lnTo>
                <a:cubicBezTo>
                  <a:pt x="577" y="1255"/>
                  <a:pt x="545" y="1260"/>
                  <a:pt x="512" y="1260"/>
                </a:cubicBezTo>
                <a:cubicBezTo>
                  <a:pt x="370" y="1260"/>
                  <a:pt x="226" y="1161"/>
                  <a:pt x="186" y="1017"/>
                </a:cubicBezTo>
                <a:cubicBezTo>
                  <a:pt x="138" y="831"/>
                  <a:pt x="236" y="645"/>
                  <a:pt x="422" y="586"/>
                </a:cubicBezTo>
                <a:lnTo>
                  <a:pt x="1953" y="134"/>
                </a:lnTo>
                <a:cubicBezTo>
                  <a:pt x="1982" y="125"/>
                  <a:pt x="2022" y="115"/>
                  <a:pt x="2051" y="115"/>
                </a:cubicBezTo>
                <a:close/>
                <a:moveTo>
                  <a:pt x="2050" y="1"/>
                </a:moveTo>
                <a:cubicBezTo>
                  <a:pt x="2008" y="1"/>
                  <a:pt x="1966" y="6"/>
                  <a:pt x="1924" y="17"/>
                </a:cubicBezTo>
                <a:lnTo>
                  <a:pt x="382" y="478"/>
                </a:lnTo>
                <a:cubicBezTo>
                  <a:pt x="138" y="546"/>
                  <a:pt x="0" y="802"/>
                  <a:pt x="68" y="1047"/>
                </a:cubicBezTo>
                <a:cubicBezTo>
                  <a:pt x="127" y="1244"/>
                  <a:pt x="314" y="1381"/>
                  <a:pt x="520" y="1381"/>
                </a:cubicBezTo>
                <a:cubicBezTo>
                  <a:pt x="559" y="1381"/>
                  <a:pt x="609" y="1371"/>
                  <a:pt x="648" y="1361"/>
                </a:cubicBezTo>
                <a:lnTo>
                  <a:pt x="2188" y="900"/>
                </a:lnTo>
                <a:cubicBezTo>
                  <a:pt x="2306" y="871"/>
                  <a:pt x="2404" y="792"/>
                  <a:pt x="2463" y="684"/>
                </a:cubicBezTo>
                <a:cubicBezTo>
                  <a:pt x="2522" y="576"/>
                  <a:pt x="2532" y="448"/>
                  <a:pt x="2493" y="331"/>
                </a:cubicBezTo>
                <a:cubicBezTo>
                  <a:pt x="2463" y="213"/>
                  <a:pt x="2384" y="115"/>
                  <a:pt x="2277" y="56"/>
                </a:cubicBezTo>
                <a:cubicBezTo>
                  <a:pt x="2201" y="18"/>
                  <a:pt x="2126" y="1"/>
                  <a:pt x="2050"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59" name="Google Shape;259;p42"/>
          <p:cNvSpPr/>
          <p:nvPr/>
        </p:nvSpPr>
        <p:spPr>
          <a:xfrm>
            <a:off x="442319" y="673428"/>
            <a:ext cx="162916" cy="368225"/>
          </a:xfrm>
          <a:custGeom>
            <a:avLst/>
            <a:gdLst/>
            <a:ahLst/>
            <a:cxnLst/>
            <a:rect l="l" t="t" r="r" b="b"/>
            <a:pathLst>
              <a:path w="1345" h="3040" extrusionOk="0">
                <a:moveTo>
                  <a:pt x="431" y="0"/>
                </a:moveTo>
                <a:cubicBezTo>
                  <a:pt x="405" y="0"/>
                  <a:pt x="380" y="3"/>
                  <a:pt x="354" y="7"/>
                </a:cubicBezTo>
                <a:cubicBezTo>
                  <a:pt x="138" y="57"/>
                  <a:pt x="1" y="272"/>
                  <a:pt x="49" y="488"/>
                </a:cubicBezTo>
                <a:lnTo>
                  <a:pt x="511" y="2716"/>
                </a:lnTo>
                <a:cubicBezTo>
                  <a:pt x="550" y="2902"/>
                  <a:pt x="717" y="3040"/>
                  <a:pt x="903" y="3040"/>
                </a:cubicBezTo>
                <a:cubicBezTo>
                  <a:pt x="932" y="3040"/>
                  <a:pt x="952" y="3030"/>
                  <a:pt x="982" y="3030"/>
                </a:cubicBezTo>
                <a:cubicBezTo>
                  <a:pt x="1207" y="2981"/>
                  <a:pt x="1345" y="2765"/>
                  <a:pt x="1296" y="2549"/>
                </a:cubicBezTo>
                <a:lnTo>
                  <a:pt x="834" y="321"/>
                </a:lnTo>
                <a:cubicBezTo>
                  <a:pt x="791" y="130"/>
                  <a:pt x="625" y="0"/>
                  <a:pt x="431"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0" name="Google Shape;260;p42"/>
          <p:cNvSpPr/>
          <p:nvPr/>
        </p:nvSpPr>
        <p:spPr>
          <a:xfrm>
            <a:off x="433962" y="666281"/>
            <a:ext cx="178420" cy="382519"/>
          </a:xfrm>
          <a:custGeom>
            <a:avLst/>
            <a:gdLst/>
            <a:ahLst/>
            <a:cxnLst/>
            <a:rect l="l" t="t" r="r" b="b"/>
            <a:pathLst>
              <a:path w="1473" h="3158" extrusionOk="0">
                <a:moveTo>
                  <a:pt x="511" y="116"/>
                </a:moveTo>
                <a:cubicBezTo>
                  <a:pt x="580" y="116"/>
                  <a:pt x="639" y="135"/>
                  <a:pt x="698" y="174"/>
                </a:cubicBezTo>
                <a:cubicBezTo>
                  <a:pt x="776" y="223"/>
                  <a:pt x="825" y="302"/>
                  <a:pt x="844" y="390"/>
                </a:cubicBezTo>
                <a:lnTo>
                  <a:pt x="1306" y="2618"/>
                </a:lnTo>
                <a:cubicBezTo>
                  <a:pt x="1345" y="2804"/>
                  <a:pt x="1228" y="2990"/>
                  <a:pt x="1041" y="3030"/>
                </a:cubicBezTo>
                <a:cubicBezTo>
                  <a:pt x="1018" y="3034"/>
                  <a:pt x="995" y="3037"/>
                  <a:pt x="973" y="3037"/>
                </a:cubicBezTo>
                <a:cubicBezTo>
                  <a:pt x="813" y="3037"/>
                  <a:pt x="673" y="2920"/>
                  <a:pt x="639" y="2765"/>
                </a:cubicBezTo>
                <a:lnTo>
                  <a:pt x="177" y="537"/>
                </a:lnTo>
                <a:cubicBezTo>
                  <a:pt x="138" y="351"/>
                  <a:pt x="256" y="164"/>
                  <a:pt x="443" y="125"/>
                </a:cubicBezTo>
                <a:cubicBezTo>
                  <a:pt x="462" y="125"/>
                  <a:pt x="482" y="116"/>
                  <a:pt x="511" y="116"/>
                </a:cubicBezTo>
                <a:close/>
                <a:moveTo>
                  <a:pt x="500" y="0"/>
                </a:moveTo>
                <a:cubicBezTo>
                  <a:pt x="470" y="0"/>
                  <a:pt x="441" y="2"/>
                  <a:pt x="413" y="7"/>
                </a:cubicBezTo>
                <a:cubicBezTo>
                  <a:pt x="168" y="66"/>
                  <a:pt x="1" y="312"/>
                  <a:pt x="59" y="557"/>
                </a:cubicBezTo>
                <a:lnTo>
                  <a:pt x="521" y="2785"/>
                </a:lnTo>
                <a:cubicBezTo>
                  <a:pt x="560" y="3001"/>
                  <a:pt x="757" y="3158"/>
                  <a:pt x="972" y="3158"/>
                </a:cubicBezTo>
                <a:cubicBezTo>
                  <a:pt x="1001" y="3158"/>
                  <a:pt x="1031" y="3147"/>
                  <a:pt x="1071" y="3147"/>
                </a:cubicBezTo>
                <a:cubicBezTo>
                  <a:pt x="1315" y="3089"/>
                  <a:pt x="1473" y="2844"/>
                  <a:pt x="1424" y="2598"/>
                </a:cubicBezTo>
                <a:lnTo>
                  <a:pt x="962" y="371"/>
                </a:lnTo>
                <a:cubicBezTo>
                  <a:pt x="933" y="243"/>
                  <a:pt x="864" y="145"/>
                  <a:pt x="766" y="76"/>
                </a:cubicBezTo>
                <a:cubicBezTo>
                  <a:pt x="684" y="24"/>
                  <a:pt x="591" y="0"/>
                  <a:pt x="500"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1" name="Google Shape;261;p42"/>
          <p:cNvSpPr/>
          <p:nvPr/>
        </p:nvSpPr>
        <p:spPr>
          <a:xfrm>
            <a:off x="17891" y="850757"/>
            <a:ext cx="290220" cy="296639"/>
          </a:xfrm>
          <a:custGeom>
            <a:avLst/>
            <a:gdLst/>
            <a:ahLst/>
            <a:cxnLst/>
            <a:rect l="l" t="t" r="r" b="b"/>
            <a:pathLst>
              <a:path w="2396" h="2449" extrusionOk="0">
                <a:moveTo>
                  <a:pt x="450" y="0"/>
                </a:moveTo>
                <a:cubicBezTo>
                  <a:pt x="354" y="0"/>
                  <a:pt x="256" y="35"/>
                  <a:pt x="178" y="104"/>
                </a:cubicBezTo>
                <a:cubicBezTo>
                  <a:pt x="11" y="251"/>
                  <a:pt x="1" y="506"/>
                  <a:pt x="149" y="673"/>
                </a:cubicBezTo>
                <a:lnTo>
                  <a:pt x="1650" y="2322"/>
                </a:lnTo>
                <a:cubicBezTo>
                  <a:pt x="1728" y="2400"/>
                  <a:pt x="1836" y="2449"/>
                  <a:pt x="1944" y="2449"/>
                </a:cubicBezTo>
                <a:cubicBezTo>
                  <a:pt x="2042" y="2449"/>
                  <a:pt x="2140" y="2409"/>
                  <a:pt x="2219" y="2341"/>
                </a:cubicBezTo>
                <a:cubicBezTo>
                  <a:pt x="2386" y="2194"/>
                  <a:pt x="2395" y="1938"/>
                  <a:pt x="2238" y="1772"/>
                </a:cubicBezTo>
                <a:lnTo>
                  <a:pt x="747" y="133"/>
                </a:lnTo>
                <a:cubicBezTo>
                  <a:pt x="669" y="44"/>
                  <a:pt x="560" y="0"/>
                  <a:pt x="450"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2" name="Google Shape;262;p42"/>
          <p:cNvSpPr/>
          <p:nvPr/>
        </p:nvSpPr>
        <p:spPr>
          <a:xfrm>
            <a:off x="15590" y="843005"/>
            <a:ext cx="294823" cy="311537"/>
          </a:xfrm>
          <a:custGeom>
            <a:avLst/>
            <a:gdLst/>
            <a:ahLst/>
            <a:cxnLst/>
            <a:rect l="l" t="t" r="r" b="b"/>
            <a:pathLst>
              <a:path w="2434" h="2572" extrusionOk="0">
                <a:moveTo>
                  <a:pt x="462" y="118"/>
                </a:moveTo>
                <a:cubicBezTo>
                  <a:pt x="471" y="118"/>
                  <a:pt x="482" y="118"/>
                  <a:pt x="482" y="129"/>
                </a:cubicBezTo>
                <a:cubicBezTo>
                  <a:pt x="569" y="129"/>
                  <a:pt x="658" y="168"/>
                  <a:pt x="717" y="236"/>
                </a:cubicBezTo>
                <a:lnTo>
                  <a:pt x="2218" y="1875"/>
                </a:lnTo>
                <a:cubicBezTo>
                  <a:pt x="2277" y="1944"/>
                  <a:pt x="2316" y="2032"/>
                  <a:pt x="2307" y="2130"/>
                </a:cubicBezTo>
                <a:cubicBezTo>
                  <a:pt x="2307" y="2218"/>
                  <a:pt x="2268" y="2297"/>
                  <a:pt x="2198" y="2366"/>
                </a:cubicBezTo>
                <a:cubicBezTo>
                  <a:pt x="2135" y="2420"/>
                  <a:pt x="2053" y="2447"/>
                  <a:pt x="1971" y="2447"/>
                </a:cubicBezTo>
                <a:cubicBezTo>
                  <a:pt x="1874" y="2447"/>
                  <a:pt x="1777" y="2410"/>
                  <a:pt x="1708" y="2336"/>
                </a:cubicBezTo>
                <a:lnTo>
                  <a:pt x="216" y="698"/>
                </a:lnTo>
                <a:cubicBezTo>
                  <a:pt x="148" y="629"/>
                  <a:pt x="118" y="541"/>
                  <a:pt x="128" y="452"/>
                </a:cubicBezTo>
                <a:cubicBezTo>
                  <a:pt x="128" y="364"/>
                  <a:pt x="168" y="275"/>
                  <a:pt x="236" y="216"/>
                </a:cubicBezTo>
                <a:cubicBezTo>
                  <a:pt x="295" y="158"/>
                  <a:pt x="383" y="118"/>
                  <a:pt x="462" y="118"/>
                </a:cubicBezTo>
                <a:close/>
                <a:moveTo>
                  <a:pt x="491" y="1"/>
                </a:moveTo>
                <a:cubicBezTo>
                  <a:pt x="364" y="1"/>
                  <a:pt x="246" y="40"/>
                  <a:pt x="157" y="129"/>
                </a:cubicBezTo>
                <a:cubicBezTo>
                  <a:pt x="59" y="207"/>
                  <a:pt x="11" y="325"/>
                  <a:pt x="0" y="443"/>
                </a:cubicBezTo>
                <a:cubicBezTo>
                  <a:pt x="0" y="570"/>
                  <a:pt x="40" y="687"/>
                  <a:pt x="128" y="776"/>
                </a:cubicBezTo>
                <a:lnTo>
                  <a:pt x="1620" y="2425"/>
                </a:lnTo>
                <a:cubicBezTo>
                  <a:pt x="1708" y="2513"/>
                  <a:pt x="1836" y="2572"/>
                  <a:pt x="1963" y="2572"/>
                </a:cubicBezTo>
                <a:cubicBezTo>
                  <a:pt x="2081" y="2572"/>
                  <a:pt x="2189" y="2532"/>
                  <a:pt x="2277" y="2454"/>
                </a:cubicBezTo>
                <a:cubicBezTo>
                  <a:pt x="2366" y="2366"/>
                  <a:pt x="2425" y="2258"/>
                  <a:pt x="2425" y="2130"/>
                </a:cubicBezTo>
                <a:cubicBezTo>
                  <a:pt x="2434" y="2013"/>
                  <a:pt x="2385" y="1885"/>
                  <a:pt x="2307" y="1797"/>
                </a:cubicBezTo>
                <a:lnTo>
                  <a:pt x="805" y="158"/>
                </a:lnTo>
                <a:cubicBezTo>
                  <a:pt x="726" y="59"/>
                  <a:pt x="609" y="11"/>
                  <a:pt x="491"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3" name="Google Shape;263;p42"/>
          <p:cNvSpPr/>
          <p:nvPr/>
        </p:nvSpPr>
        <p:spPr>
          <a:xfrm>
            <a:off x="-339796" y="907080"/>
            <a:ext cx="250853" cy="270112"/>
          </a:xfrm>
          <a:custGeom>
            <a:avLst/>
            <a:gdLst/>
            <a:ahLst/>
            <a:cxnLst/>
            <a:rect l="l" t="t" r="r" b="b"/>
            <a:pathLst>
              <a:path w="2071" h="2230" extrusionOk="0">
                <a:moveTo>
                  <a:pt x="1612" y="0"/>
                </a:moveTo>
                <a:cubicBezTo>
                  <a:pt x="1497" y="0"/>
                  <a:pt x="1383" y="50"/>
                  <a:pt x="1305" y="149"/>
                </a:cubicBezTo>
                <a:lnTo>
                  <a:pt x="138" y="1572"/>
                </a:lnTo>
                <a:cubicBezTo>
                  <a:pt x="1" y="1748"/>
                  <a:pt x="30" y="2003"/>
                  <a:pt x="197" y="2141"/>
                </a:cubicBezTo>
                <a:cubicBezTo>
                  <a:pt x="275" y="2200"/>
                  <a:pt x="363" y="2229"/>
                  <a:pt x="452" y="2229"/>
                </a:cubicBezTo>
                <a:cubicBezTo>
                  <a:pt x="570" y="2229"/>
                  <a:pt x="688" y="2180"/>
                  <a:pt x="766" y="2082"/>
                </a:cubicBezTo>
                <a:lnTo>
                  <a:pt x="1924" y="659"/>
                </a:lnTo>
                <a:cubicBezTo>
                  <a:pt x="2071" y="483"/>
                  <a:pt x="2042" y="228"/>
                  <a:pt x="1865" y="90"/>
                </a:cubicBezTo>
                <a:cubicBezTo>
                  <a:pt x="1792" y="30"/>
                  <a:pt x="1702" y="0"/>
                  <a:pt x="1612"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4" name="Google Shape;264;p42"/>
          <p:cNvSpPr/>
          <p:nvPr/>
        </p:nvSpPr>
        <p:spPr>
          <a:xfrm>
            <a:off x="-342219" y="899813"/>
            <a:ext cx="255699" cy="284527"/>
          </a:xfrm>
          <a:custGeom>
            <a:avLst/>
            <a:gdLst/>
            <a:ahLst/>
            <a:cxnLst/>
            <a:rect l="l" t="t" r="r" b="b"/>
            <a:pathLst>
              <a:path w="2111" h="2349" extrusionOk="0">
                <a:moveTo>
                  <a:pt x="1630" y="120"/>
                </a:moveTo>
                <a:cubicBezTo>
                  <a:pt x="1708" y="120"/>
                  <a:pt x="1787" y="140"/>
                  <a:pt x="1846" y="199"/>
                </a:cubicBezTo>
                <a:cubicBezTo>
                  <a:pt x="1924" y="248"/>
                  <a:pt x="1964" y="336"/>
                  <a:pt x="1973" y="425"/>
                </a:cubicBezTo>
                <a:cubicBezTo>
                  <a:pt x="1983" y="513"/>
                  <a:pt x="1953" y="611"/>
                  <a:pt x="1905" y="680"/>
                </a:cubicBezTo>
                <a:lnTo>
                  <a:pt x="737" y="2103"/>
                </a:lnTo>
                <a:cubicBezTo>
                  <a:pt x="675" y="2182"/>
                  <a:pt x="573" y="2225"/>
                  <a:pt x="470" y="2225"/>
                </a:cubicBezTo>
                <a:cubicBezTo>
                  <a:pt x="395" y="2225"/>
                  <a:pt x="318" y="2202"/>
                  <a:pt x="256" y="2152"/>
                </a:cubicBezTo>
                <a:cubicBezTo>
                  <a:pt x="187" y="2093"/>
                  <a:pt x="138" y="2015"/>
                  <a:pt x="138" y="1926"/>
                </a:cubicBezTo>
                <a:cubicBezTo>
                  <a:pt x="128" y="1828"/>
                  <a:pt x="148" y="1740"/>
                  <a:pt x="207" y="1671"/>
                </a:cubicBezTo>
                <a:lnTo>
                  <a:pt x="1365" y="248"/>
                </a:lnTo>
                <a:cubicBezTo>
                  <a:pt x="1423" y="170"/>
                  <a:pt x="1512" y="131"/>
                  <a:pt x="1600" y="120"/>
                </a:cubicBezTo>
                <a:close/>
                <a:moveTo>
                  <a:pt x="1633" y="1"/>
                </a:moveTo>
                <a:cubicBezTo>
                  <a:pt x="1619" y="1"/>
                  <a:pt x="1605" y="1"/>
                  <a:pt x="1591" y="3"/>
                </a:cubicBezTo>
                <a:cubicBezTo>
                  <a:pt x="1463" y="13"/>
                  <a:pt x="1355" y="72"/>
                  <a:pt x="1277" y="170"/>
                </a:cubicBezTo>
                <a:lnTo>
                  <a:pt x="119" y="1592"/>
                </a:lnTo>
                <a:cubicBezTo>
                  <a:pt x="40" y="1690"/>
                  <a:pt x="1" y="1808"/>
                  <a:pt x="10" y="1936"/>
                </a:cubicBezTo>
                <a:cubicBezTo>
                  <a:pt x="30" y="2054"/>
                  <a:pt x="89" y="2172"/>
                  <a:pt x="187" y="2250"/>
                </a:cubicBezTo>
                <a:cubicBezTo>
                  <a:pt x="266" y="2309"/>
                  <a:pt x="374" y="2348"/>
                  <a:pt x="472" y="2348"/>
                </a:cubicBezTo>
                <a:cubicBezTo>
                  <a:pt x="619" y="2348"/>
                  <a:pt x="747" y="2289"/>
                  <a:pt x="835" y="2181"/>
                </a:cubicBezTo>
                <a:lnTo>
                  <a:pt x="1993" y="748"/>
                </a:lnTo>
                <a:cubicBezTo>
                  <a:pt x="2071" y="660"/>
                  <a:pt x="2110" y="532"/>
                  <a:pt x="2091" y="415"/>
                </a:cubicBezTo>
                <a:cubicBezTo>
                  <a:pt x="2081" y="288"/>
                  <a:pt x="2022" y="179"/>
                  <a:pt x="1924" y="101"/>
                </a:cubicBezTo>
                <a:cubicBezTo>
                  <a:pt x="1838" y="32"/>
                  <a:pt x="1737" y="1"/>
                  <a:pt x="1633"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5" name="Google Shape;265;p42"/>
          <p:cNvSpPr/>
          <p:nvPr/>
        </p:nvSpPr>
        <p:spPr>
          <a:xfrm>
            <a:off x="-579869" y="891817"/>
            <a:ext cx="288887" cy="102352"/>
          </a:xfrm>
          <a:custGeom>
            <a:avLst/>
            <a:gdLst/>
            <a:ahLst/>
            <a:cxnLst/>
            <a:rect l="l" t="t" r="r" b="b"/>
            <a:pathLst>
              <a:path w="2385" h="845" extrusionOk="0">
                <a:moveTo>
                  <a:pt x="402" y="0"/>
                </a:moveTo>
                <a:cubicBezTo>
                  <a:pt x="186" y="0"/>
                  <a:pt x="10" y="167"/>
                  <a:pt x="0" y="393"/>
                </a:cubicBezTo>
                <a:cubicBezTo>
                  <a:pt x="0" y="609"/>
                  <a:pt x="167" y="795"/>
                  <a:pt x="393" y="805"/>
                </a:cubicBezTo>
                <a:lnTo>
                  <a:pt x="1963" y="844"/>
                </a:lnTo>
                <a:lnTo>
                  <a:pt x="1972" y="844"/>
                </a:lnTo>
                <a:cubicBezTo>
                  <a:pt x="2198" y="844"/>
                  <a:pt x="2375" y="668"/>
                  <a:pt x="2375" y="441"/>
                </a:cubicBezTo>
                <a:cubicBezTo>
                  <a:pt x="2385" y="226"/>
                  <a:pt x="2208" y="40"/>
                  <a:pt x="1983" y="29"/>
                </a:cubicBezTo>
                <a:lnTo>
                  <a:pt x="413" y="0"/>
                </a:ln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6" name="Google Shape;266;p42"/>
          <p:cNvSpPr/>
          <p:nvPr/>
        </p:nvSpPr>
        <p:spPr>
          <a:xfrm>
            <a:off x="-587014" y="884671"/>
            <a:ext cx="303180" cy="116645"/>
          </a:xfrm>
          <a:custGeom>
            <a:avLst/>
            <a:gdLst/>
            <a:ahLst/>
            <a:cxnLst/>
            <a:rect l="l" t="t" r="r" b="b"/>
            <a:pathLst>
              <a:path w="2503" h="963" extrusionOk="0">
                <a:moveTo>
                  <a:pt x="472" y="118"/>
                </a:moveTo>
                <a:lnTo>
                  <a:pt x="2042" y="157"/>
                </a:lnTo>
                <a:cubicBezTo>
                  <a:pt x="2130" y="157"/>
                  <a:pt x="2218" y="197"/>
                  <a:pt x="2287" y="256"/>
                </a:cubicBezTo>
                <a:cubicBezTo>
                  <a:pt x="2345" y="324"/>
                  <a:pt x="2375" y="413"/>
                  <a:pt x="2375" y="500"/>
                </a:cubicBezTo>
                <a:cubicBezTo>
                  <a:pt x="2375" y="687"/>
                  <a:pt x="2218" y="834"/>
                  <a:pt x="2031" y="834"/>
                </a:cubicBezTo>
                <a:lnTo>
                  <a:pt x="2031" y="903"/>
                </a:lnTo>
                <a:lnTo>
                  <a:pt x="2022" y="834"/>
                </a:lnTo>
                <a:lnTo>
                  <a:pt x="452" y="805"/>
                </a:lnTo>
                <a:cubicBezTo>
                  <a:pt x="363" y="795"/>
                  <a:pt x="275" y="766"/>
                  <a:pt x="216" y="697"/>
                </a:cubicBezTo>
                <a:cubicBezTo>
                  <a:pt x="147" y="628"/>
                  <a:pt x="118" y="540"/>
                  <a:pt x="118" y="452"/>
                </a:cubicBezTo>
                <a:cubicBezTo>
                  <a:pt x="128" y="265"/>
                  <a:pt x="275" y="118"/>
                  <a:pt x="472" y="118"/>
                </a:cubicBezTo>
                <a:close/>
                <a:moveTo>
                  <a:pt x="461" y="0"/>
                </a:moveTo>
                <a:cubicBezTo>
                  <a:pt x="216" y="0"/>
                  <a:pt x="10" y="197"/>
                  <a:pt x="0" y="452"/>
                </a:cubicBezTo>
                <a:cubicBezTo>
                  <a:pt x="0" y="570"/>
                  <a:pt x="40" y="687"/>
                  <a:pt x="128" y="775"/>
                </a:cubicBezTo>
                <a:cubicBezTo>
                  <a:pt x="216" y="864"/>
                  <a:pt x="324" y="913"/>
                  <a:pt x="452" y="923"/>
                </a:cubicBezTo>
                <a:lnTo>
                  <a:pt x="2022" y="962"/>
                </a:lnTo>
                <a:lnTo>
                  <a:pt x="2031" y="962"/>
                </a:lnTo>
                <a:cubicBezTo>
                  <a:pt x="2287" y="962"/>
                  <a:pt x="2493" y="756"/>
                  <a:pt x="2493" y="511"/>
                </a:cubicBezTo>
                <a:cubicBezTo>
                  <a:pt x="2502" y="383"/>
                  <a:pt x="2454" y="265"/>
                  <a:pt x="2365" y="177"/>
                </a:cubicBezTo>
                <a:cubicBezTo>
                  <a:pt x="2287" y="88"/>
                  <a:pt x="2169" y="40"/>
                  <a:pt x="2042" y="29"/>
                </a:cubicBezTo>
                <a:lnTo>
                  <a:pt x="461" y="0"/>
                </a:ln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7" name="Google Shape;267;p42"/>
          <p:cNvSpPr/>
          <p:nvPr/>
        </p:nvSpPr>
        <p:spPr>
          <a:xfrm>
            <a:off x="-182937" y="1190880"/>
            <a:ext cx="354416" cy="121853"/>
          </a:xfrm>
          <a:custGeom>
            <a:avLst/>
            <a:gdLst/>
            <a:ahLst/>
            <a:cxnLst/>
            <a:rect l="l" t="t" r="r" b="b"/>
            <a:pathLst>
              <a:path w="2926" h="1006" extrusionOk="0">
                <a:moveTo>
                  <a:pt x="2516" y="1"/>
                </a:moveTo>
                <a:cubicBezTo>
                  <a:pt x="2499" y="1"/>
                  <a:pt x="2481" y="2"/>
                  <a:pt x="2464" y="4"/>
                </a:cubicBezTo>
                <a:lnTo>
                  <a:pt x="383" y="200"/>
                </a:lnTo>
                <a:cubicBezTo>
                  <a:pt x="167" y="230"/>
                  <a:pt x="1" y="426"/>
                  <a:pt x="21" y="642"/>
                </a:cubicBezTo>
                <a:cubicBezTo>
                  <a:pt x="40" y="848"/>
                  <a:pt x="217" y="1005"/>
                  <a:pt x="423" y="1005"/>
                </a:cubicBezTo>
                <a:lnTo>
                  <a:pt x="462" y="1005"/>
                </a:lnTo>
                <a:lnTo>
                  <a:pt x="2542" y="799"/>
                </a:lnTo>
                <a:cubicBezTo>
                  <a:pt x="2758" y="779"/>
                  <a:pt x="2925" y="583"/>
                  <a:pt x="2906" y="367"/>
                </a:cubicBezTo>
                <a:cubicBezTo>
                  <a:pt x="2888" y="159"/>
                  <a:pt x="2719" y="1"/>
                  <a:pt x="2516"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8" name="Google Shape;268;p42"/>
          <p:cNvSpPr/>
          <p:nvPr/>
        </p:nvSpPr>
        <p:spPr>
          <a:xfrm>
            <a:off x="-189963" y="1183612"/>
            <a:ext cx="367256" cy="136147"/>
          </a:xfrm>
          <a:custGeom>
            <a:avLst/>
            <a:gdLst/>
            <a:ahLst/>
            <a:cxnLst/>
            <a:rect l="l" t="t" r="r" b="b"/>
            <a:pathLst>
              <a:path w="3032" h="1124" extrusionOk="0">
                <a:moveTo>
                  <a:pt x="2561" y="123"/>
                </a:moveTo>
                <a:cubicBezTo>
                  <a:pt x="2639" y="123"/>
                  <a:pt x="2718" y="143"/>
                  <a:pt x="2777" y="191"/>
                </a:cubicBezTo>
                <a:cubicBezTo>
                  <a:pt x="2846" y="250"/>
                  <a:pt x="2895" y="339"/>
                  <a:pt x="2905" y="427"/>
                </a:cubicBezTo>
                <a:cubicBezTo>
                  <a:pt x="2914" y="516"/>
                  <a:pt x="2885" y="614"/>
                  <a:pt x="2826" y="682"/>
                </a:cubicBezTo>
                <a:cubicBezTo>
                  <a:pt x="2767" y="751"/>
                  <a:pt x="2689" y="790"/>
                  <a:pt x="2591" y="800"/>
                </a:cubicBezTo>
                <a:lnTo>
                  <a:pt x="510" y="1006"/>
                </a:lnTo>
                <a:cubicBezTo>
                  <a:pt x="498" y="1008"/>
                  <a:pt x="487" y="1008"/>
                  <a:pt x="475" y="1008"/>
                </a:cubicBezTo>
                <a:cubicBezTo>
                  <a:pt x="303" y="1008"/>
                  <a:pt x="156" y="877"/>
                  <a:pt x="137" y="702"/>
                </a:cubicBezTo>
                <a:cubicBezTo>
                  <a:pt x="118" y="505"/>
                  <a:pt x="255" y="339"/>
                  <a:pt x="451" y="319"/>
                </a:cubicBezTo>
                <a:lnTo>
                  <a:pt x="2532" y="123"/>
                </a:lnTo>
                <a:close/>
                <a:moveTo>
                  <a:pt x="2577" y="0"/>
                </a:moveTo>
                <a:cubicBezTo>
                  <a:pt x="2556" y="0"/>
                  <a:pt x="2534" y="2"/>
                  <a:pt x="2512" y="5"/>
                </a:cubicBezTo>
                <a:lnTo>
                  <a:pt x="441" y="202"/>
                </a:lnTo>
                <a:cubicBezTo>
                  <a:pt x="186" y="231"/>
                  <a:pt x="0" y="457"/>
                  <a:pt x="20" y="712"/>
                </a:cubicBezTo>
                <a:cubicBezTo>
                  <a:pt x="49" y="947"/>
                  <a:pt x="245" y="1124"/>
                  <a:pt x="481" y="1124"/>
                </a:cubicBezTo>
                <a:lnTo>
                  <a:pt x="530" y="1124"/>
                </a:lnTo>
                <a:lnTo>
                  <a:pt x="2600" y="918"/>
                </a:lnTo>
                <a:cubicBezTo>
                  <a:pt x="2728" y="908"/>
                  <a:pt x="2836" y="849"/>
                  <a:pt x="2914" y="751"/>
                </a:cubicBezTo>
                <a:cubicBezTo>
                  <a:pt x="2993" y="662"/>
                  <a:pt x="3032" y="545"/>
                  <a:pt x="3022" y="417"/>
                </a:cubicBezTo>
                <a:cubicBezTo>
                  <a:pt x="3012" y="290"/>
                  <a:pt x="2953" y="182"/>
                  <a:pt x="2855" y="103"/>
                </a:cubicBezTo>
                <a:cubicBezTo>
                  <a:pt x="2774" y="38"/>
                  <a:pt x="2679" y="0"/>
                  <a:pt x="2577"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69" name="Google Shape;269;p42"/>
          <p:cNvSpPr/>
          <p:nvPr/>
        </p:nvSpPr>
        <p:spPr>
          <a:xfrm>
            <a:off x="242703" y="1318063"/>
            <a:ext cx="322076" cy="253760"/>
          </a:xfrm>
          <a:custGeom>
            <a:avLst/>
            <a:gdLst/>
            <a:ahLst/>
            <a:cxnLst/>
            <a:rect l="l" t="t" r="r" b="b"/>
            <a:pathLst>
              <a:path w="2659" h="2095" extrusionOk="0">
                <a:moveTo>
                  <a:pt x="459" y="0"/>
                </a:moveTo>
                <a:cubicBezTo>
                  <a:pt x="335" y="0"/>
                  <a:pt x="213" y="59"/>
                  <a:pt x="137" y="171"/>
                </a:cubicBezTo>
                <a:cubicBezTo>
                  <a:pt x="0" y="348"/>
                  <a:pt x="39" y="603"/>
                  <a:pt x="216" y="730"/>
                </a:cubicBezTo>
                <a:lnTo>
                  <a:pt x="1972" y="2016"/>
                </a:lnTo>
                <a:cubicBezTo>
                  <a:pt x="2041" y="2065"/>
                  <a:pt x="2129" y="2094"/>
                  <a:pt x="2208" y="2094"/>
                </a:cubicBezTo>
                <a:cubicBezTo>
                  <a:pt x="2336" y="2094"/>
                  <a:pt x="2453" y="2036"/>
                  <a:pt x="2532" y="1927"/>
                </a:cubicBezTo>
                <a:cubicBezTo>
                  <a:pt x="2659" y="1751"/>
                  <a:pt x="2630" y="1495"/>
                  <a:pt x="2443" y="1368"/>
                </a:cubicBezTo>
                <a:lnTo>
                  <a:pt x="696" y="82"/>
                </a:lnTo>
                <a:cubicBezTo>
                  <a:pt x="625" y="27"/>
                  <a:pt x="542" y="0"/>
                  <a:pt x="459"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0" name="Google Shape;270;p42"/>
          <p:cNvSpPr/>
          <p:nvPr/>
        </p:nvSpPr>
        <p:spPr>
          <a:xfrm>
            <a:off x="240281" y="1310673"/>
            <a:ext cx="326921" cy="268296"/>
          </a:xfrm>
          <a:custGeom>
            <a:avLst/>
            <a:gdLst/>
            <a:ahLst/>
            <a:cxnLst/>
            <a:rect l="l" t="t" r="r" b="b"/>
            <a:pathLst>
              <a:path w="2699" h="2215" extrusionOk="0">
                <a:moveTo>
                  <a:pt x="481" y="124"/>
                </a:moveTo>
                <a:cubicBezTo>
                  <a:pt x="550" y="124"/>
                  <a:pt x="618" y="143"/>
                  <a:pt x="677" y="193"/>
                </a:cubicBezTo>
                <a:lnTo>
                  <a:pt x="2434" y="1478"/>
                </a:lnTo>
                <a:cubicBezTo>
                  <a:pt x="2502" y="1527"/>
                  <a:pt x="2552" y="1606"/>
                  <a:pt x="2571" y="1694"/>
                </a:cubicBezTo>
                <a:cubicBezTo>
                  <a:pt x="2581" y="1792"/>
                  <a:pt x="2561" y="1881"/>
                  <a:pt x="2502" y="1949"/>
                </a:cubicBezTo>
                <a:cubicBezTo>
                  <a:pt x="2436" y="2039"/>
                  <a:pt x="2326" y="2089"/>
                  <a:pt x="2216" y="2089"/>
                </a:cubicBezTo>
                <a:cubicBezTo>
                  <a:pt x="2147" y="2089"/>
                  <a:pt x="2079" y="2069"/>
                  <a:pt x="2022" y="2027"/>
                </a:cubicBezTo>
                <a:lnTo>
                  <a:pt x="275" y="742"/>
                </a:lnTo>
                <a:cubicBezTo>
                  <a:pt x="197" y="693"/>
                  <a:pt x="147" y="614"/>
                  <a:pt x="138" y="516"/>
                </a:cubicBezTo>
                <a:cubicBezTo>
                  <a:pt x="128" y="428"/>
                  <a:pt x="147" y="340"/>
                  <a:pt x="197" y="261"/>
                </a:cubicBezTo>
                <a:cubicBezTo>
                  <a:pt x="256" y="193"/>
                  <a:pt x="334" y="143"/>
                  <a:pt x="422" y="124"/>
                </a:cubicBezTo>
                <a:close/>
                <a:moveTo>
                  <a:pt x="474" y="1"/>
                </a:moveTo>
                <a:cubicBezTo>
                  <a:pt x="454" y="1"/>
                  <a:pt x="433" y="3"/>
                  <a:pt x="413" y="6"/>
                </a:cubicBezTo>
                <a:cubicBezTo>
                  <a:pt x="285" y="26"/>
                  <a:pt x="177" y="95"/>
                  <a:pt x="108" y="193"/>
                </a:cubicBezTo>
                <a:cubicBezTo>
                  <a:pt x="29" y="291"/>
                  <a:pt x="0" y="418"/>
                  <a:pt x="20" y="536"/>
                </a:cubicBezTo>
                <a:cubicBezTo>
                  <a:pt x="40" y="664"/>
                  <a:pt x="108" y="771"/>
                  <a:pt x="206" y="840"/>
                </a:cubicBezTo>
                <a:lnTo>
                  <a:pt x="1953" y="2126"/>
                </a:lnTo>
                <a:cubicBezTo>
                  <a:pt x="2031" y="2184"/>
                  <a:pt x="2129" y="2214"/>
                  <a:pt x="2228" y="2214"/>
                </a:cubicBezTo>
                <a:cubicBezTo>
                  <a:pt x="2375" y="2214"/>
                  <a:pt x="2513" y="2145"/>
                  <a:pt x="2600" y="2027"/>
                </a:cubicBezTo>
                <a:cubicBezTo>
                  <a:pt x="2670" y="1920"/>
                  <a:pt x="2699" y="1802"/>
                  <a:pt x="2689" y="1684"/>
                </a:cubicBezTo>
                <a:cubicBezTo>
                  <a:pt x="2670" y="1556"/>
                  <a:pt x="2600" y="1449"/>
                  <a:pt x="2502" y="1380"/>
                </a:cubicBezTo>
                <a:lnTo>
                  <a:pt x="756" y="95"/>
                </a:lnTo>
                <a:cubicBezTo>
                  <a:pt x="667" y="38"/>
                  <a:pt x="571" y="1"/>
                  <a:pt x="474" y="1"/>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1" name="Google Shape;271;p42"/>
          <p:cNvSpPr/>
          <p:nvPr/>
        </p:nvSpPr>
        <p:spPr>
          <a:xfrm>
            <a:off x="401863" y="1078233"/>
            <a:ext cx="312749" cy="274836"/>
          </a:xfrm>
          <a:custGeom>
            <a:avLst/>
            <a:gdLst/>
            <a:ahLst/>
            <a:cxnLst/>
            <a:rect l="l" t="t" r="r" b="b"/>
            <a:pathLst>
              <a:path w="2582" h="2269" extrusionOk="0">
                <a:moveTo>
                  <a:pt x="2128" y="1"/>
                </a:moveTo>
                <a:cubicBezTo>
                  <a:pt x="2035" y="1"/>
                  <a:pt x="1941" y="33"/>
                  <a:pt x="1865" y="100"/>
                </a:cubicBezTo>
                <a:lnTo>
                  <a:pt x="187" y="1562"/>
                </a:lnTo>
                <a:cubicBezTo>
                  <a:pt x="21" y="1709"/>
                  <a:pt x="1" y="1964"/>
                  <a:pt x="148" y="2131"/>
                </a:cubicBezTo>
                <a:cubicBezTo>
                  <a:pt x="226" y="2230"/>
                  <a:pt x="344" y="2269"/>
                  <a:pt x="452" y="2269"/>
                </a:cubicBezTo>
                <a:cubicBezTo>
                  <a:pt x="551" y="2269"/>
                  <a:pt x="638" y="2239"/>
                  <a:pt x="717" y="2171"/>
                </a:cubicBezTo>
                <a:lnTo>
                  <a:pt x="2395" y="708"/>
                </a:lnTo>
                <a:cubicBezTo>
                  <a:pt x="2562" y="561"/>
                  <a:pt x="2581" y="306"/>
                  <a:pt x="2435" y="139"/>
                </a:cubicBezTo>
                <a:cubicBezTo>
                  <a:pt x="2354" y="48"/>
                  <a:pt x="2241" y="1"/>
                  <a:pt x="2128" y="1"/>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2" name="Google Shape;272;p42"/>
          <p:cNvSpPr/>
          <p:nvPr/>
        </p:nvSpPr>
        <p:spPr>
          <a:xfrm>
            <a:off x="393505" y="1071086"/>
            <a:ext cx="329464" cy="289129"/>
          </a:xfrm>
          <a:custGeom>
            <a:avLst/>
            <a:gdLst/>
            <a:ahLst/>
            <a:cxnLst/>
            <a:rect l="l" t="t" r="r" b="b"/>
            <a:pathLst>
              <a:path w="2720" h="2387" extrusionOk="0">
                <a:moveTo>
                  <a:pt x="2219" y="119"/>
                </a:moveTo>
                <a:cubicBezTo>
                  <a:pt x="2317" y="130"/>
                  <a:pt x="2395" y="169"/>
                  <a:pt x="2454" y="237"/>
                </a:cubicBezTo>
                <a:cubicBezTo>
                  <a:pt x="2582" y="385"/>
                  <a:pt x="2563" y="601"/>
                  <a:pt x="2425" y="718"/>
                </a:cubicBezTo>
                <a:lnTo>
                  <a:pt x="747" y="2190"/>
                </a:lnTo>
                <a:cubicBezTo>
                  <a:pt x="686" y="2243"/>
                  <a:pt x="608" y="2268"/>
                  <a:pt x="530" y="2268"/>
                </a:cubicBezTo>
                <a:cubicBezTo>
                  <a:pt x="431" y="2268"/>
                  <a:pt x="332" y="2228"/>
                  <a:pt x="266" y="2151"/>
                </a:cubicBezTo>
                <a:cubicBezTo>
                  <a:pt x="138" y="2014"/>
                  <a:pt x="158" y="1798"/>
                  <a:pt x="295" y="1670"/>
                </a:cubicBezTo>
                <a:lnTo>
                  <a:pt x="1974" y="208"/>
                </a:lnTo>
                <a:cubicBezTo>
                  <a:pt x="2033" y="149"/>
                  <a:pt x="2111" y="119"/>
                  <a:pt x="2199" y="119"/>
                </a:cubicBezTo>
                <a:close/>
                <a:moveTo>
                  <a:pt x="2192" y="0"/>
                </a:moveTo>
                <a:cubicBezTo>
                  <a:pt x="2078" y="0"/>
                  <a:pt x="1975" y="40"/>
                  <a:pt x="1895" y="119"/>
                </a:cubicBezTo>
                <a:lnTo>
                  <a:pt x="217" y="1582"/>
                </a:lnTo>
                <a:cubicBezTo>
                  <a:pt x="21" y="1748"/>
                  <a:pt x="1" y="2043"/>
                  <a:pt x="178" y="2230"/>
                </a:cubicBezTo>
                <a:cubicBezTo>
                  <a:pt x="266" y="2337"/>
                  <a:pt x="384" y="2387"/>
                  <a:pt x="521" y="2387"/>
                </a:cubicBezTo>
                <a:cubicBezTo>
                  <a:pt x="629" y="2387"/>
                  <a:pt x="737" y="2347"/>
                  <a:pt x="825" y="2278"/>
                </a:cubicBezTo>
                <a:lnTo>
                  <a:pt x="2504" y="817"/>
                </a:lnTo>
                <a:cubicBezTo>
                  <a:pt x="2700" y="640"/>
                  <a:pt x="2720" y="355"/>
                  <a:pt x="2543" y="159"/>
                </a:cubicBezTo>
                <a:cubicBezTo>
                  <a:pt x="2464" y="71"/>
                  <a:pt x="2356" y="12"/>
                  <a:pt x="2229" y="2"/>
                </a:cubicBezTo>
                <a:cubicBezTo>
                  <a:pt x="2216" y="1"/>
                  <a:pt x="2204" y="0"/>
                  <a:pt x="2192"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3" name="Google Shape;273;p42"/>
          <p:cNvSpPr/>
          <p:nvPr/>
        </p:nvSpPr>
        <p:spPr>
          <a:xfrm>
            <a:off x="779899" y="1326299"/>
            <a:ext cx="383972" cy="189563"/>
          </a:xfrm>
          <a:custGeom>
            <a:avLst/>
            <a:gdLst/>
            <a:ahLst/>
            <a:cxnLst/>
            <a:rect l="l" t="t" r="r" b="b"/>
            <a:pathLst>
              <a:path w="3170" h="1565" extrusionOk="0">
                <a:moveTo>
                  <a:pt x="2724" y="0"/>
                </a:moveTo>
                <a:cubicBezTo>
                  <a:pt x="2680" y="0"/>
                  <a:pt x="2635" y="8"/>
                  <a:pt x="2591" y="25"/>
                </a:cubicBezTo>
                <a:lnTo>
                  <a:pt x="324" y="780"/>
                </a:lnTo>
                <a:cubicBezTo>
                  <a:pt x="315" y="780"/>
                  <a:pt x="304" y="790"/>
                  <a:pt x="295" y="790"/>
                </a:cubicBezTo>
                <a:cubicBezTo>
                  <a:pt x="99" y="878"/>
                  <a:pt x="1" y="1104"/>
                  <a:pt x="79" y="1310"/>
                </a:cubicBezTo>
                <a:cubicBezTo>
                  <a:pt x="138" y="1467"/>
                  <a:pt x="285" y="1565"/>
                  <a:pt x="452" y="1565"/>
                </a:cubicBezTo>
                <a:cubicBezTo>
                  <a:pt x="491" y="1565"/>
                  <a:pt x="540" y="1565"/>
                  <a:pt x="579" y="1545"/>
                </a:cubicBezTo>
                <a:lnTo>
                  <a:pt x="2846" y="780"/>
                </a:lnTo>
                <a:cubicBezTo>
                  <a:pt x="3062" y="711"/>
                  <a:pt x="3170" y="485"/>
                  <a:pt x="3101" y="269"/>
                </a:cubicBezTo>
                <a:cubicBezTo>
                  <a:pt x="3047" y="107"/>
                  <a:pt x="2889" y="0"/>
                  <a:pt x="2724"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4" name="Google Shape;274;p42"/>
          <p:cNvSpPr/>
          <p:nvPr/>
        </p:nvSpPr>
        <p:spPr>
          <a:xfrm>
            <a:off x="771541" y="1319152"/>
            <a:ext cx="395963" cy="203856"/>
          </a:xfrm>
          <a:custGeom>
            <a:avLst/>
            <a:gdLst/>
            <a:ahLst/>
            <a:cxnLst/>
            <a:rect l="l" t="t" r="r" b="b"/>
            <a:pathLst>
              <a:path w="3269" h="1683" extrusionOk="0">
                <a:moveTo>
                  <a:pt x="2787" y="113"/>
                </a:moveTo>
                <a:cubicBezTo>
                  <a:pt x="2837" y="113"/>
                  <a:pt x="2896" y="132"/>
                  <a:pt x="2935" y="152"/>
                </a:cubicBezTo>
                <a:cubicBezTo>
                  <a:pt x="3023" y="191"/>
                  <a:pt x="3082" y="260"/>
                  <a:pt x="3112" y="348"/>
                </a:cubicBezTo>
                <a:cubicBezTo>
                  <a:pt x="3141" y="437"/>
                  <a:pt x="3131" y="535"/>
                  <a:pt x="3092" y="613"/>
                </a:cubicBezTo>
                <a:cubicBezTo>
                  <a:pt x="3053" y="692"/>
                  <a:pt x="2984" y="760"/>
                  <a:pt x="2896" y="790"/>
                </a:cubicBezTo>
                <a:lnTo>
                  <a:pt x="629" y="1545"/>
                </a:lnTo>
                <a:cubicBezTo>
                  <a:pt x="593" y="1558"/>
                  <a:pt x="557" y="1564"/>
                  <a:pt x="521" y="1564"/>
                </a:cubicBezTo>
                <a:cubicBezTo>
                  <a:pt x="385" y="1564"/>
                  <a:pt x="251" y="1481"/>
                  <a:pt x="197" y="1349"/>
                </a:cubicBezTo>
                <a:cubicBezTo>
                  <a:pt x="138" y="1172"/>
                  <a:pt x="216" y="976"/>
                  <a:pt x="384" y="908"/>
                </a:cubicBezTo>
                <a:cubicBezTo>
                  <a:pt x="393" y="908"/>
                  <a:pt x="403" y="898"/>
                  <a:pt x="413" y="898"/>
                </a:cubicBezTo>
                <a:lnTo>
                  <a:pt x="2680" y="132"/>
                </a:lnTo>
                <a:cubicBezTo>
                  <a:pt x="2719" y="123"/>
                  <a:pt x="2748" y="113"/>
                  <a:pt x="2787" y="113"/>
                </a:cubicBezTo>
                <a:close/>
                <a:moveTo>
                  <a:pt x="2791" y="0"/>
                </a:moveTo>
                <a:cubicBezTo>
                  <a:pt x="2741" y="0"/>
                  <a:pt x="2690" y="8"/>
                  <a:pt x="2641" y="25"/>
                </a:cubicBezTo>
                <a:lnTo>
                  <a:pt x="384" y="780"/>
                </a:lnTo>
                <a:cubicBezTo>
                  <a:pt x="364" y="790"/>
                  <a:pt x="354" y="790"/>
                  <a:pt x="344" y="799"/>
                </a:cubicBezTo>
                <a:cubicBezTo>
                  <a:pt x="109" y="898"/>
                  <a:pt x="0" y="1153"/>
                  <a:pt x="89" y="1388"/>
                </a:cubicBezTo>
                <a:cubicBezTo>
                  <a:pt x="157" y="1565"/>
                  <a:pt x="334" y="1683"/>
                  <a:pt x="521" y="1683"/>
                </a:cubicBezTo>
                <a:cubicBezTo>
                  <a:pt x="570" y="1683"/>
                  <a:pt x="619" y="1673"/>
                  <a:pt x="668" y="1663"/>
                </a:cubicBezTo>
                <a:lnTo>
                  <a:pt x="2935" y="898"/>
                </a:lnTo>
                <a:cubicBezTo>
                  <a:pt x="3053" y="858"/>
                  <a:pt x="3151" y="780"/>
                  <a:pt x="3200" y="662"/>
                </a:cubicBezTo>
                <a:cubicBezTo>
                  <a:pt x="3258" y="555"/>
                  <a:pt x="3269" y="427"/>
                  <a:pt x="3229" y="309"/>
                </a:cubicBezTo>
                <a:cubicBezTo>
                  <a:pt x="3190" y="191"/>
                  <a:pt x="3101" y="103"/>
                  <a:pt x="2994" y="44"/>
                </a:cubicBezTo>
                <a:cubicBezTo>
                  <a:pt x="2931" y="16"/>
                  <a:pt x="2862" y="0"/>
                  <a:pt x="2791"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5" name="Google Shape;275;p42"/>
          <p:cNvSpPr/>
          <p:nvPr/>
        </p:nvSpPr>
        <p:spPr>
          <a:xfrm>
            <a:off x="1564437" y="606323"/>
            <a:ext cx="288887" cy="324740"/>
          </a:xfrm>
          <a:custGeom>
            <a:avLst/>
            <a:gdLst/>
            <a:ahLst/>
            <a:cxnLst/>
            <a:rect l="l" t="t" r="r" b="b"/>
            <a:pathLst>
              <a:path w="2385" h="2681" extrusionOk="0">
                <a:moveTo>
                  <a:pt x="1923" y="0"/>
                </a:moveTo>
                <a:cubicBezTo>
                  <a:pt x="1781" y="0"/>
                  <a:pt x="1643" y="74"/>
                  <a:pt x="1570" y="208"/>
                </a:cubicBezTo>
                <a:cubicBezTo>
                  <a:pt x="1197" y="866"/>
                  <a:pt x="726" y="1464"/>
                  <a:pt x="167" y="1984"/>
                </a:cubicBezTo>
                <a:cubicBezTo>
                  <a:pt x="10" y="2131"/>
                  <a:pt x="0" y="2386"/>
                  <a:pt x="147" y="2554"/>
                </a:cubicBezTo>
                <a:cubicBezTo>
                  <a:pt x="226" y="2632"/>
                  <a:pt x="334" y="2681"/>
                  <a:pt x="441" y="2681"/>
                </a:cubicBezTo>
                <a:cubicBezTo>
                  <a:pt x="540" y="2681"/>
                  <a:pt x="638" y="2641"/>
                  <a:pt x="716" y="2573"/>
                </a:cubicBezTo>
                <a:cubicBezTo>
                  <a:pt x="1335" y="1994"/>
                  <a:pt x="1854" y="1337"/>
                  <a:pt x="2267" y="600"/>
                </a:cubicBezTo>
                <a:cubicBezTo>
                  <a:pt x="2384" y="414"/>
                  <a:pt x="2316" y="169"/>
                  <a:pt x="2120" y="51"/>
                </a:cubicBezTo>
                <a:cubicBezTo>
                  <a:pt x="2057" y="16"/>
                  <a:pt x="1989" y="0"/>
                  <a:pt x="1923" y="0"/>
                </a:cubicBez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6" name="Google Shape;276;p42"/>
          <p:cNvSpPr/>
          <p:nvPr/>
        </p:nvSpPr>
        <p:spPr>
          <a:xfrm>
            <a:off x="1562016" y="599297"/>
            <a:ext cx="292521" cy="338912"/>
          </a:xfrm>
          <a:custGeom>
            <a:avLst/>
            <a:gdLst/>
            <a:ahLst/>
            <a:cxnLst/>
            <a:rect l="l" t="t" r="r" b="b"/>
            <a:pathLst>
              <a:path w="2415" h="2798" extrusionOk="0">
                <a:moveTo>
                  <a:pt x="1944" y="119"/>
                </a:moveTo>
                <a:cubicBezTo>
                  <a:pt x="2002" y="119"/>
                  <a:pt x="2061" y="139"/>
                  <a:pt x="2110" y="168"/>
                </a:cubicBezTo>
                <a:cubicBezTo>
                  <a:pt x="2188" y="207"/>
                  <a:pt x="2247" y="285"/>
                  <a:pt x="2267" y="374"/>
                </a:cubicBezTo>
                <a:cubicBezTo>
                  <a:pt x="2297" y="462"/>
                  <a:pt x="2287" y="551"/>
                  <a:pt x="2238" y="629"/>
                </a:cubicBezTo>
                <a:cubicBezTo>
                  <a:pt x="1826" y="1355"/>
                  <a:pt x="1305" y="2013"/>
                  <a:pt x="697" y="2582"/>
                </a:cubicBezTo>
                <a:cubicBezTo>
                  <a:pt x="632" y="2642"/>
                  <a:pt x="548" y="2672"/>
                  <a:pt x="463" y="2672"/>
                </a:cubicBezTo>
                <a:cubicBezTo>
                  <a:pt x="369" y="2672"/>
                  <a:pt x="274" y="2635"/>
                  <a:pt x="206" y="2562"/>
                </a:cubicBezTo>
                <a:cubicBezTo>
                  <a:pt x="147" y="2503"/>
                  <a:pt x="118" y="2415"/>
                  <a:pt x="118" y="2317"/>
                </a:cubicBezTo>
                <a:cubicBezTo>
                  <a:pt x="118" y="2228"/>
                  <a:pt x="158" y="2141"/>
                  <a:pt x="226" y="2082"/>
                </a:cubicBezTo>
                <a:cubicBezTo>
                  <a:pt x="786" y="1561"/>
                  <a:pt x="1266" y="963"/>
                  <a:pt x="1639" y="296"/>
                </a:cubicBezTo>
                <a:cubicBezTo>
                  <a:pt x="1688" y="217"/>
                  <a:pt x="1757" y="158"/>
                  <a:pt x="1845" y="128"/>
                </a:cubicBezTo>
                <a:cubicBezTo>
                  <a:pt x="1874" y="119"/>
                  <a:pt x="1914" y="119"/>
                  <a:pt x="1944" y="119"/>
                </a:cubicBezTo>
                <a:close/>
                <a:moveTo>
                  <a:pt x="1943" y="0"/>
                </a:moveTo>
                <a:cubicBezTo>
                  <a:pt x="1900" y="0"/>
                  <a:pt x="1857" y="7"/>
                  <a:pt x="1816" y="21"/>
                </a:cubicBezTo>
                <a:cubicBezTo>
                  <a:pt x="1698" y="50"/>
                  <a:pt x="1600" y="128"/>
                  <a:pt x="1541" y="237"/>
                </a:cubicBezTo>
                <a:cubicBezTo>
                  <a:pt x="1168" y="894"/>
                  <a:pt x="697" y="1483"/>
                  <a:pt x="147" y="1993"/>
                </a:cubicBezTo>
                <a:cubicBezTo>
                  <a:pt x="59" y="2082"/>
                  <a:pt x="1" y="2189"/>
                  <a:pt x="1" y="2317"/>
                </a:cubicBezTo>
                <a:cubicBezTo>
                  <a:pt x="1" y="2444"/>
                  <a:pt x="40" y="2553"/>
                  <a:pt x="128" y="2651"/>
                </a:cubicBezTo>
                <a:cubicBezTo>
                  <a:pt x="206" y="2739"/>
                  <a:pt x="334" y="2798"/>
                  <a:pt x="461" y="2798"/>
                </a:cubicBezTo>
                <a:cubicBezTo>
                  <a:pt x="579" y="2798"/>
                  <a:pt x="687" y="2749"/>
                  <a:pt x="775" y="2670"/>
                </a:cubicBezTo>
                <a:cubicBezTo>
                  <a:pt x="1394" y="2091"/>
                  <a:pt x="1924" y="1424"/>
                  <a:pt x="2346" y="688"/>
                </a:cubicBezTo>
                <a:cubicBezTo>
                  <a:pt x="2404" y="580"/>
                  <a:pt x="2415" y="462"/>
                  <a:pt x="2385" y="344"/>
                </a:cubicBezTo>
                <a:cubicBezTo>
                  <a:pt x="2356" y="217"/>
                  <a:pt x="2277" y="119"/>
                  <a:pt x="2169" y="60"/>
                </a:cubicBezTo>
                <a:cubicBezTo>
                  <a:pt x="2099" y="22"/>
                  <a:pt x="2021" y="0"/>
                  <a:pt x="1943" y="0"/>
                </a:cubicBezTo>
                <a:close/>
              </a:path>
            </a:pathLst>
          </a:custGeom>
          <a:solidFill>
            <a:srgbClr val="000000"/>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7" name="Google Shape;277;p42"/>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8" name="Google Shape;278;p42"/>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79" name="Google Shape;279;p42"/>
          <p:cNvSpPr/>
          <p:nvPr/>
        </p:nvSpPr>
        <p:spPr>
          <a:xfrm>
            <a:off x="703500" y="504233"/>
            <a:ext cx="10776400" cy="390000"/>
          </a:xfrm>
          <a:prstGeom prst="rect">
            <a:avLst/>
          </a:prstGeom>
          <a:solidFill>
            <a:schemeClr val="accen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80" name="Google Shape;280;p42"/>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81" name="Google Shape;281;p42"/>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82" name="Google Shape;282;p42"/>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283" name="Google Shape;283;p42"/>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Times New Roman" panose="02020603050405020304" pitchFamily="18" charset="0"/>
                <a:cs typeface="Times New Roman" panose="02020603050405020304" pitchFamily="18" charset="0"/>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284" name="Google Shape;284;p42"/>
          <p:cNvSpPr txBox="1">
            <a:spLocks noGrp="1"/>
          </p:cNvSpPr>
          <p:nvPr>
            <p:ph type="body" idx="1"/>
          </p:nvPr>
        </p:nvSpPr>
        <p:spPr>
          <a:xfrm>
            <a:off x="960100" y="1927300"/>
            <a:ext cx="10272000" cy="42108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AutoNum type="arabicPeriod"/>
              <a:defRPr sz="1333">
                <a:latin typeface="Times New Roman" panose="02020603050405020304" pitchFamily="18" charset="0"/>
                <a:cs typeface="Times New Roman" panose="02020603050405020304" pitchFamily="18" charset="0"/>
              </a:defRPr>
            </a:lvl1pPr>
            <a:lvl2pPr marL="914400" lvl="1" indent="-330200" algn="l">
              <a:lnSpc>
                <a:spcPct val="100000"/>
              </a:lnSpc>
              <a:spcBef>
                <a:spcPts val="0"/>
              </a:spcBef>
              <a:spcAft>
                <a:spcPts val="0"/>
              </a:spcAft>
              <a:buSzPts val="1600"/>
              <a:buAutoNum type="alphaLcPeriod"/>
              <a:defRPr/>
            </a:lvl2pPr>
            <a:lvl3pPr marL="1371600" lvl="2" indent="-330200" algn="l">
              <a:lnSpc>
                <a:spcPct val="100000"/>
              </a:lnSpc>
              <a:spcBef>
                <a:spcPts val="0"/>
              </a:spcBef>
              <a:spcAft>
                <a:spcPts val="0"/>
              </a:spcAft>
              <a:buSzPts val="1600"/>
              <a:buAutoNum type="romanLcPeriod"/>
              <a:defRPr/>
            </a:lvl3pPr>
            <a:lvl4pPr marL="1828800" lvl="3" indent="-330200" algn="l">
              <a:lnSpc>
                <a:spcPct val="100000"/>
              </a:lnSpc>
              <a:spcBef>
                <a:spcPts val="0"/>
              </a:spcBef>
              <a:spcAft>
                <a:spcPts val="0"/>
              </a:spcAft>
              <a:buSzPts val="1600"/>
              <a:buAutoNum type="arabicPeriod"/>
              <a:defRPr/>
            </a:lvl4pPr>
            <a:lvl5pPr marL="2286000" lvl="4" indent="-330200" algn="l">
              <a:lnSpc>
                <a:spcPct val="100000"/>
              </a:lnSpc>
              <a:spcBef>
                <a:spcPts val="0"/>
              </a:spcBef>
              <a:spcAft>
                <a:spcPts val="0"/>
              </a:spcAft>
              <a:buSzPts val="1600"/>
              <a:buAutoNum type="alphaLcPeriod"/>
              <a:defRPr/>
            </a:lvl5pPr>
            <a:lvl6pPr marL="2743200" lvl="5" indent="-330200" algn="l">
              <a:lnSpc>
                <a:spcPct val="100000"/>
              </a:lnSpc>
              <a:spcBef>
                <a:spcPts val="0"/>
              </a:spcBef>
              <a:spcAft>
                <a:spcPts val="0"/>
              </a:spcAft>
              <a:buSzPts val="1600"/>
              <a:buAutoNum type="romanLcPeriod"/>
              <a:defRPr/>
            </a:lvl6pPr>
            <a:lvl7pPr marL="3200400" lvl="6" indent="-330200" algn="l">
              <a:lnSpc>
                <a:spcPct val="100000"/>
              </a:lnSpc>
              <a:spcBef>
                <a:spcPts val="0"/>
              </a:spcBef>
              <a:spcAft>
                <a:spcPts val="0"/>
              </a:spcAft>
              <a:buSzPts val="1600"/>
              <a:buAutoNum type="arabicPeriod"/>
              <a:defRPr/>
            </a:lvl7pPr>
            <a:lvl8pPr marL="3657600" lvl="7" indent="-330200" algn="l">
              <a:lnSpc>
                <a:spcPct val="100000"/>
              </a:lnSpc>
              <a:spcBef>
                <a:spcPts val="0"/>
              </a:spcBef>
              <a:spcAft>
                <a:spcPts val="0"/>
              </a:spcAft>
              <a:buSzPts val="1600"/>
              <a:buAutoNum type="alphaLcPeriod"/>
              <a:defRPr/>
            </a:lvl8pPr>
            <a:lvl9pPr marL="4114800" lvl="8" indent="-330200" algn="l">
              <a:lnSpc>
                <a:spcPct val="100000"/>
              </a:lnSpc>
              <a:spcBef>
                <a:spcPts val="0"/>
              </a:spcBef>
              <a:spcAft>
                <a:spcPts val="0"/>
              </a:spcAft>
              <a:buSzPts val="1600"/>
              <a:buAutoNum type="romanLcPeriod"/>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27"/>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28"/>
        <p:cNvGrpSpPr/>
        <p:nvPr/>
      </p:nvGrpSpPr>
      <p:grpSpPr>
        <a:xfrm>
          <a:off x="0" y="0"/>
          <a:ext cx="0" cy="0"/>
          <a:chOff x="0" y="0"/>
          <a:chExt cx="0" cy="0"/>
        </a:xfrm>
      </p:grpSpPr>
      <p:sp>
        <p:nvSpPr>
          <p:cNvPr id="2629" name="Google Shape;2629;p56"/>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30" name="Google Shape;2630;p5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gn="l">
              <a:lnSpc>
                <a:spcPct val="100000"/>
              </a:lnSpc>
              <a:spcBef>
                <a:spcPts val="0"/>
              </a:spcBef>
              <a:spcAft>
                <a:spcPts val="0"/>
              </a:spcAft>
              <a:buSzPts val="1600"/>
              <a:buChar char="●"/>
              <a:defRPr/>
            </a:lvl1pPr>
            <a:lvl2pPr marL="914400" lvl="1" indent="-330200" algn="l">
              <a:lnSpc>
                <a:spcPct val="100000"/>
              </a:lnSpc>
              <a:spcBef>
                <a:spcPts val="0"/>
              </a:spcBef>
              <a:spcAft>
                <a:spcPts val="0"/>
              </a:spcAft>
              <a:buSzPts val="1600"/>
              <a:buChar char="○"/>
              <a:defRPr/>
            </a:lvl2pPr>
            <a:lvl3pPr marL="1371600" lvl="2" indent="-330200" algn="l">
              <a:lnSpc>
                <a:spcPct val="100000"/>
              </a:lnSpc>
              <a:spcBef>
                <a:spcPts val="0"/>
              </a:spcBef>
              <a:spcAft>
                <a:spcPts val="0"/>
              </a:spcAft>
              <a:buSzPts val="1600"/>
              <a:buChar char="■"/>
              <a:defRPr/>
            </a:lvl3pPr>
            <a:lvl4pPr marL="1828800" lvl="3" indent="-330200" algn="l">
              <a:lnSpc>
                <a:spcPct val="100000"/>
              </a:lnSpc>
              <a:spcBef>
                <a:spcPts val="0"/>
              </a:spcBef>
              <a:spcAft>
                <a:spcPts val="0"/>
              </a:spcAft>
              <a:buSzPts val="1600"/>
              <a:buChar char="●"/>
              <a:defRPr/>
            </a:lvl4pPr>
            <a:lvl5pPr marL="2286000" lvl="4" indent="-330200" algn="l">
              <a:lnSpc>
                <a:spcPct val="100000"/>
              </a:lnSpc>
              <a:spcBef>
                <a:spcPts val="0"/>
              </a:spcBef>
              <a:spcAft>
                <a:spcPts val="0"/>
              </a:spcAft>
              <a:buSzPts val="1600"/>
              <a:buChar char="○"/>
              <a:defRPr/>
            </a:lvl5pPr>
            <a:lvl6pPr marL="2743200" lvl="5" indent="-330200" algn="l">
              <a:lnSpc>
                <a:spcPct val="100000"/>
              </a:lnSpc>
              <a:spcBef>
                <a:spcPts val="0"/>
              </a:spcBef>
              <a:spcAft>
                <a:spcPts val="0"/>
              </a:spcAft>
              <a:buSzPts val="1600"/>
              <a:buChar char="■"/>
              <a:defRPr/>
            </a:lvl6pPr>
            <a:lvl7pPr marL="3200400" lvl="6" indent="-330200" algn="l">
              <a:lnSpc>
                <a:spcPct val="100000"/>
              </a:lnSpc>
              <a:spcBef>
                <a:spcPts val="0"/>
              </a:spcBef>
              <a:spcAft>
                <a:spcPts val="0"/>
              </a:spcAft>
              <a:buSzPts val="1600"/>
              <a:buChar char="●"/>
              <a:defRPr/>
            </a:lvl7pPr>
            <a:lvl8pPr marL="3657600" lvl="7" indent="-330200" algn="l">
              <a:lnSpc>
                <a:spcPct val="100000"/>
              </a:lnSpc>
              <a:spcBef>
                <a:spcPts val="0"/>
              </a:spcBef>
              <a:spcAft>
                <a:spcPts val="0"/>
              </a:spcAft>
              <a:buSzPts val="1600"/>
              <a:buChar char="○"/>
              <a:defRPr/>
            </a:lvl8pPr>
            <a:lvl9pPr marL="4114800" lvl="8" indent="-330200" algn="l">
              <a:lnSpc>
                <a:spcPct val="100000"/>
              </a:lnSpc>
              <a:spcBef>
                <a:spcPts val="0"/>
              </a:spcBef>
              <a:spcAft>
                <a:spcPts val="0"/>
              </a:spcAft>
              <a:buSzPts val="1600"/>
              <a:buChar char="■"/>
              <a:defRPr/>
            </a:lvl9pPr>
          </a:lstStyle>
          <a:p>
            <a:endParaRPr/>
          </a:p>
        </p:txBody>
      </p:sp>
      <p:sp>
        <p:nvSpPr>
          <p:cNvPr id="2631" name="Google Shape;2631;p5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632" name="Google Shape;2632;p56"/>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2633" name="Google Shape;2633;p56"/>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lt1"/>
                </a:solidFill>
                <a:latin typeface="Arial"/>
                <a:ea typeface="Arial"/>
                <a:cs typeface="Arial"/>
                <a:sym typeface="Arial"/>
              </a:defRPr>
            </a:lvl1pPr>
            <a:lvl2pPr marL="0" marR="0" lvl="1" indent="0" algn="l" rtl="0">
              <a:spcBef>
                <a:spcPts val="0"/>
              </a:spcBef>
              <a:buNone/>
              <a:defRPr sz="1800">
                <a:solidFill>
                  <a:schemeClr val="lt1"/>
                </a:solidFill>
                <a:latin typeface="Arial"/>
                <a:ea typeface="Arial"/>
                <a:cs typeface="Arial"/>
                <a:sym typeface="Arial"/>
              </a:defRPr>
            </a:lvl2pPr>
            <a:lvl3pPr marL="0" marR="0" lvl="2" indent="0" algn="l" rtl="0">
              <a:spcBef>
                <a:spcPts val="0"/>
              </a:spcBef>
              <a:buNone/>
              <a:defRPr sz="1800">
                <a:solidFill>
                  <a:schemeClr val="lt1"/>
                </a:solidFill>
                <a:latin typeface="Arial"/>
                <a:ea typeface="Arial"/>
                <a:cs typeface="Arial"/>
                <a:sym typeface="Arial"/>
              </a:defRPr>
            </a:lvl3pPr>
            <a:lvl4pPr marL="0" marR="0" lvl="3" indent="0" algn="l" rtl="0">
              <a:spcBef>
                <a:spcPts val="0"/>
              </a:spcBef>
              <a:buNone/>
              <a:defRPr sz="1800">
                <a:solidFill>
                  <a:schemeClr val="lt1"/>
                </a:solidFill>
                <a:latin typeface="Arial"/>
                <a:ea typeface="Arial"/>
                <a:cs typeface="Arial"/>
                <a:sym typeface="Arial"/>
              </a:defRPr>
            </a:lvl4pPr>
            <a:lvl5pPr marL="0" marR="0" lvl="4" indent="0" algn="l" rtl="0">
              <a:spcBef>
                <a:spcPts val="0"/>
              </a:spcBef>
              <a:buNone/>
              <a:defRPr sz="1800">
                <a:solidFill>
                  <a:schemeClr val="lt1"/>
                </a:solidFill>
                <a:latin typeface="Arial"/>
                <a:ea typeface="Arial"/>
                <a:cs typeface="Arial"/>
                <a:sym typeface="Arial"/>
              </a:defRPr>
            </a:lvl5pPr>
            <a:lvl6pPr marL="0" marR="0" lvl="5" indent="0" algn="l" rtl="0">
              <a:spcBef>
                <a:spcPts val="0"/>
              </a:spcBef>
              <a:buNone/>
              <a:defRPr sz="1800">
                <a:solidFill>
                  <a:schemeClr val="lt1"/>
                </a:solidFill>
                <a:latin typeface="Arial"/>
                <a:ea typeface="Arial"/>
                <a:cs typeface="Arial"/>
                <a:sym typeface="Arial"/>
              </a:defRPr>
            </a:lvl6pPr>
            <a:lvl7pPr marL="0" marR="0" lvl="6" indent="0" algn="l" rtl="0">
              <a:spcBef>
                <a:spcPts val="0"/>
              </a:spcBef>
              <a:buNone/>
              <a:defRPr sz="1800">
                <a:solidFill>
                  <a:schemeClr val="lt1"/>
                </a:solidFill>
                <a:latin typeface="Arial"/>
                <a:ea typeface="Arial"/>
                <a:cs typeface="Arial"/>
                <a:sym typeface="Arial"/>
              </a:defRPr>
            </a:lvl7pPr>
            <a:lvl8pPr marL="0" marR="0" lvl="7" indent="0" algn="l" rtl="0">
              <a:spcBef>
                <a:spcPts val="0"/>
              </a:spcBef>
              <a:buNone/>
              <a:defRPr sz="1800">
                <a:solidFill>
                  <a:schemeClr val="lt1"/>
                </a:solidFill>
                <a:latin typeface="Arial"/>
                <a:ea typeface="Arial"/>
                <a:cs typeface="Arial"/>
                <a:sym typeface="Arial"/>
              </a:defRPr>
            </a:lvl8pPr>
            <a:lvl9pPr marL="0" marR="0" lvl="8" indent="0" algn="l" rtl="0">
              <a:spcBef>
                <a:spcPts val="0"/>
              </a:spcBef>
              <a:buNone/>
              <a:defRPr sz="18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86"/>
        <p:cNvGrpSpPr/>
        <p:nvPr/>
      </p:nvGrpSpPr>
      <p:grpSpPr>
        <a:xfrm>
          <a:off x="0" y="0"/>
          <a:ext cx="0" cy="0"/>
          <a:chOff x="0" y="0"/>
          <a:chExt cx="0" cy="0"/>
        </a:xfrm>
      </p:grpSpPr>
      <p:grpSp>
        <p:nvGrpSpPr>
          <p:cNvPr id="287" name="Google Shape;287;p45"/>
          <p:cNvGrpSpPr/>
          <p:nvPr/>
        </p:nvGrpSpPr>
        <p:grpSpPr>
          <a:xfrm>
            <a:off x="88201" y="89796"/>
            <a:ext cx="2074780" cy="2273024"/>
            <a:chOff x="66150" y="67346"/>
            <a:chExt cx="1556085" cy="1704768"/>
          </a:xfrm>
        </p:grpSpPr>
        <p:sp>
          <p:nvSpPr>
            <p:cNvPr id="288" name="Google Shape;288;p45"/>
            <p:cNvSpPr/>
            <p:nvPr/>
          </p:nvSpPr>
          <p:spPr>
            <a:xfrm>
              <a:off x="75015" y="224782"/>
              <a:ext cx="1538355" cy="1538580"/>
            </a:xfrm>
            <a:custGeom>
              <a:avLst/>
              <a:gdLst/>
              <a:ahLst/>
              <a:cxnLst/>
              <a:rect l="l" t="t" r="r" b="b"/>
              <a:pathLst>
                <a:path w="13709" h="13711" extrusionOk="0">
                  <a:moveTo>
                    <a:pt x="6859" y="1924"/>
                  </a:moveTo>
                  <a:cubicBezTo>
                    <a:pt x="9578" y="1924"/>
                    <a:pt x="11785" y="4142"/>
                    <a:pt x="11785" y="6861"/>
                  </a:cubicBezTo>
                  <a:cubicBezTo>
                    <a:pt x="11785" y="9578"/>
                    <a:pt x="9578" y="11787"/>
                    <a:pt x="6859" y="11787"/>
                  </a:cubicBezTo>
                  <a:cubicBezTo>
                    <a:pt x="4131" y="11787"/>
                    <a:pt x="1924" y="9578"/>
                    <a:pt x="1924" y="6861"/>
                  </a:cubicBezTo>
                  <a:cubicBezTo>
                    <a:pt x="1924" y="4142"/>
                    <a:pt x="4131" y="1924"/>
                    <a:pt x="6859" y="1924"/>
                  </a:cubicBezTo>
                  <a:close/>
                  <a:moveTo>
                    <a:pt x="6859" y="1"/>
                  </a:moveTo>
                  <a:cubicBezTo>
                    <a:pt x="3071" y="1"/>
                    <a:pt x="0" y="3073"/>
                    <a:pt x="0" y="6861"/>
                  </a:cubicBezTo>
                  <a:cubicBezTo>
                    <a:pt x="0" y="10638"/>
                    <a:pt x="3071" y="13710"/>
                    <a:pt x="6859" y="13710"/>
                  </a:cubicBezTo>
                  <a:cubicBezTo>
                    <a:pt x="10638" y="13710"/>
                    <a:pt x="13709" y="10638"/>
                    <a:pt x="13709" y="6861"/>
                  </a:cubicBezTo>
                  <a:cubicBezTo>
                    <a:pt x="13709" y="3073"/>
                    <a:pt x="10638" y="1"/>
                    <a:pt x="6859" y="1"/>
                  </a:cubicBezTo>
                  <a:close/>
                </a:path>
              </a:pathLst>
            </a:custGeom>
            <a:solidFill>
              <a:srgbClr val="FFF497"/>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89" name="Google Shape;289;p45"/>
            <p:cNvSpPr/>
            <p:nvPr/>
          </p:nvSpPr>
          <p:spPr>
            <a:xfrm>
              <a:off x="66150" y="216029"/>
              <a:ext cx="1556085" cy="1556085"/>
            </a:xfrm>
            <a:custGeom>
              <a:avLst/>
              <a:gdLst/>
              <a:ahLst/>
              <a:cxnLst/>
              <a:rect l="l" t="t" r="r" b="b"/>
              <a:pathLst>
                <a:path w="13867" h="13867" extrusionOk="0">
                  <a:moveTo>
                    <a:pt x="6938" y="2081"/>
                  </a:moveTo>
                  <a:cubicBezTo>
                    <a:pt x="9607" y="2081"/>
                    <a:pt x="11786" y="4259"/>
                    <a:pt x="11786" y="6939"/>
                  </a:cubicBezTo>
                  <a:cubicBezTo>
                    <a:pt x="11786" y="9608"/>
                    <a:pt x="9607" y="11786"/>
                    <a:pt x="6938" y="11786"/>
                  </a:cubicBezTo>
                  <a:cubicBezTo>
                    <a:pt x="4260" y="11786"/>
                    <a:pt x="2081" y="9608"/>
                    <a:pt x="2081" y="6939"/>
                  </a:cubicBezTo>
                  <a:cubicBezTo>
                    <a:pt x="2081" y="4259"/>
                    <a:pt x="4260" y="2081"/>
                    <a:pt x="6938" y="2081"/>
                  </a:cubicBezTo>
                  <a:close/>
                  <a:moveTo>
                    <a:pt x="6938" y="1924"/>
                  </a:moveTo>
                  <a:cubicBezTo>
                    <a:pt x="4171" y="1924"/>
                    <a:pt x="1924" y="4171"/>
                    <a:pt x="1924" y="6939"/>
                  </a:cubicBezTo>
                  <a:cubicBezTo>
                    <a:pt x="1924" y="9696"/>
                    <a:pt x="4171" y="11943"/>
                    <a:pt x="6938" y="11943"/>
                  </a:cubicBezTo>
                  <a:cubicBezTo>
                    <a:pt x="9696" y="11943"/>
                    <a:pt x="11943" y="9696"/>
                    <a:pt x="11943" y="6939"/>
                  </a:cubicBezTo>
                  <a:cubicBezTo>
                    <a:pt x="11943" y="4171"/>
                    <a:pt x="9696" y="1924"/>
                    <a:pt x="6938" y="1924"/>
                  </a:cubicBezTo>
                  <a:close/>
                  <a:moveTo>
                    <a:pt x="6938" y="157"/>
                  </a:moveTo>
                  <a:cubicBezTo>
                    <a:pt x="10667" y="157"/>
                    <a:pt x="13709" y="3199"/>
                    <a:pt x="13709" y="6939"/>
                  </a:cubicBezTo>
                  <a:cubicBezTo>
                    <a:pt x="13709" y="10677"/>
                    <a:pt x="10667" y="13710"/>
                    <a:pt x="6938" y="13710"/>
                  </a:cubicBezTo>
                  <a:cubicBezTo>
                    <a:pt x="3200" y="13710"/>
                    <a:pt x="158" y="10677"/>
                    <a:pt x="158" y="6939"/>
                  </a:cubicBezTo>
                  <a:cubicBezTo>
                    <a:pt x="158" y="3199"/>
                    <a:pt x="3200" y="157"/>
                    <a:pt x="6938" y="157"/>
                  </a:cubicBezTo>
                  <a:close/>
                  <a:moveTo>
                    <a:pt x="6938" y="0"/>
                  </a:moveTo>
                  <a:cubicBezTo>
                    <a:pt x="3111" y="0"/>
                    <a:pt x="1" y="3112"/>
                    <a:pt x="1" y="6939"/>
                  </a:cubicBezTo>
                  <a:cubicBezTo>
                    <a:pt x="1" y="10756"/>
                    <a:pt x="3111" y="13867"/>
                    <a:pt x="6938" y="13867"/>
                  </a:cubicBezTo>
                  <a:cubicBezTo>
                    <a:pt x="10756" y="13867"/>
                    <a:pt x="13866" y="10756"/>
                    <a:pt x="13866" y="6939"/>
                  </a:cubicBezTo>
                  <a:cubicBezTo>
                    <a:pt x="13866" y="3112"/>
                    <a:pt x="10756" y="0"/>
                    <a:pt x="693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0" name="Google Shape;290;p45"/>
            <p:cNvSpPr/>
            <p:nvPr/>
          </p:nvSpPr>
          <p:spPr>
            <a:xfrm>
              <a:off x="75015" y="76210"/>
              <a:ext cx="1538355" cy="1538468"/>
            </a:xfrm>
            <a:custGeom>
              <a:avLst/>
              <a:gdLst/>
              <a:ahLst/>
              <a:cxnLst/>
              <a:rect l="l" t="t" r="r" b="b"/>
              <a:pathLst>
                <a:path w="13709" h="13710" extrusionOk="0">
                  <a:moveTo>
                    <a:pt x="6859" y="1924"/>
                  </a:moveTo>
                  <a:cubicBezTo>
                    <a:pt x="9578" y="1924"/>
                    <a:pt x="11785" y="4142"/>
                    <a:pt x="11785" y="6859"/>
                  </a:cubicBezTo>
                  <a:cubicBezTo>
                    <a:pt x="11785" y="9578"/>
                    <a:pt x="9578" y="11786"/>
                    <a:pt x="6859" y="11786"/>
                  </a:cubicBezTo>
                  <a:cubicBezTo>
                    <a:pt x="4131" y="11786"/>
                    <a:pt x="1924" y="9578"/>
                    <a:pt x="1924" y="6859"/>
                  </a:cubicBezTo>
                  <a:cubicBezTo>
                    <a:pt x="1924" y="4142"/>
                    <a:pt x="4131" y="1924"/>
                    <a:pt x="6859" y="1924"/>
                  </a:cubicBezTo>
                  <a:close/>
                  <a:moveTo>
                    <a:pt x="6859" y="1"/>
                  </a:moveTo>
                  <a:cubicBezTo>
                    <a:pt x="3071" y="1"/>
                    <a:pt x="0" y="3072"/>
                    <a:pt x="0" y="6859"/>
                  </a:cubicBezTo>
                  <a:cubicBezTo>
                    <a:pt x="0" y="10638"/>
                    <a:pt x="3071" y="13709"/>
                    <a:pt x="6859" y="13709"/>
                  </a:cubicBezTo>
                  <a:cubicBezTo>
                    <a:pt x="10638" y="13709"/>
                    <a:pt x="13709" y="10638"/>
                    <a:pt x="13709" y="6859"/>
                  </a:cubicBezTo>
                  <a:cubicBezTo>
                    <a:pt x="13709" y="3072"/>
                    <a:pt x="10638" y="1"/>
                    <a:pt x="6859" y="1"/>
                  </a:cubicBezTo>
                  <a:close/>
                </a:path>
              </a:pathLst>
            </a:custGeom>
            <a:solidFill>
              <a:srgbClr val="6259A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1" name="Google Shape;291;p45"/>
            <p:cNvSpPr/>
            <p:nvPr/>
          </p:nvSpPr>
          <p:spPr>
            <a:xfrm>
              <a:off x="66150" y="67346"/>
              <a:ext cx="1556085" cy="1556085"/>
            </a:xfrm>
            <a:custGeom>
              <a:avLst/>
              <a:gdLst/>
              <a:ahLst/>
              <a:cxnLst/>
              <a:rect l="l" t="t" r="r" b="b"/>
              <a:pathLst>
                <a:path w="13867" h="13867" extrusionOk="0">
                  <a:moveTo>
                    <a:pt x="6938" y="2081"/>
                  </a:moveTo>
                  <a:cubicBezTo>
                    <a:pt x="9607" y="2081"/>
                    <a:pt x="11786" y="4260"/>
                    <a:pt x="11786" y="6938"/>
                  </a:cubicBezTo>
                  <a:cubicBezTo>
                    <a:pt x="11786" y="9608"/>
                    <a:pt x="9607" y="11786"/>
                    <a:pt x="6938" y="11786"/>
                  </a:cubicBezTo>
                  <a:cubicBezTo>
                    <a:pt x="4260" y="11786"/>
                    <a:pt x="2081" y="9608"/>
                    <a:pt x="2081" y="6938"/>
                  </a:cubicBezTo>
                  <a:cubicBezTo>
                    <a:pt x="2081" y="4260"/>
                    <a:pt x="4260" y="2081"/>
                    <a:pt x="6938" y="2081"/>
                  </a:cubicBezTo>
                  <a:close/>
                  <a:moveTo>
                    <a:pt x="6938" y="1924"/>
                  </a:moveTo>
                  <a:cubicBezTo>
                    <a:pt x="4171" y="1924"/>
                    <a:pt x="1924" y="4171"/>
                    <a:pt x="1924" y="6938"/>
                  </a:cubicBezTo>
                  <a:cubicBezTo>
                    <a:pt x="1924" y="9696"/>
                    <a:pt x="4171" y="11943"/>
                    <a:pt x="6938" y="11943"/>
                  </a:cubicBezTo>
                  <a:cubicBezTo>
                    <a:pt x="9696" y="11943"/>
                    <a:pt x="11943" y="9696"/>
                    <a:pt x="11943" y="6938"/>
                  </a:cubicBezTo>
                  <a:cubicBezTo>
                    <a:pt x="11943" y="4171"/>
                    <a:pt x="9696" y="1924"/>
                    <a:pt x="6938" y="1924"/>
                  </a:cubicBezTo>
                  <a:close/>
                  <a:moveTo>
                    <a:pt x="6938" y="158"/>
                  </a:moveTo>
                  <a:cubicBezTo>
                    <a:pt x="10667" y="158"/>
                    <a:pt x="13709" y="3200"/>
                    <a:pt x="13709" y="6938"/>
                  </a:cubicBezTo>
                  <a:cubicBezTo>
                    <a:pt x="13709" y="10678"/>
                    <a:pt x="10667" y="13710"/>
                    <a:pt x="6938" y="13710"/>
                  </a:cubicBezTo>
                  <a:cubicBezTo>
                    <a:pt x="3200" y="13710"/>
                    <a:pt x="158" y="10678"/>
                    <a:pt x="158" y="6938"/>
                  </a:cubicBezTo>
                  <a:cubicBezTo>
                    <a:pt x="158" y="3200"/>
                    <a:pt x="3200" y="158"/>
                    <a:pt x="6938" y="158"/>
                  </a:cubicBezTo>
                  <a:close/>
                  <a:moveTo>
                    <a:pt x="6938" y="1"/>
                  </a:moveTo>
                  <a:cubicBezTo>
                    <a:pt x="3111" y="1"/>
                    <a:pt x="1" y="3111"/>
                    <a:pt x="1" y="6938"/>
                  </a:cubicBezTo>
                  <a:cubicBezTo>
                    <a:pt x="1" y="10756"/>
                    <a:pt x="3111" y="13867"/>
                    <a:pt x="6938" y="13867"/>
                  </a:cubicBezTo>
                  <a:cubicBezTo>
                    <a:pt x="10756" y="13867"/>
                    <a:pt x="13866" y="10756"/>
                    <a:pt x="13866" y="6938"/>
                  </a:cubicBezTo>
                  <a:cubicBezTo>
                    <a:pt x="13866" y="3111"/>
                    <a:pt x="10756" y="1"/>
                    <a:pt x="693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292" name="Google Shape;292;p45"/>
          <p:cNvGrpSpPr/>
          <p:nvPr/>
        </p:nvGrpSpPr>
        <p:grpSpPr>
          <a:xfrm>
            <a:off x="9998552" y="-413449"/>
            <a:ext cx="2306361" cy="2345373"/>
            <a:chOff x="5436250" y="1181600"/>
            <a:chExt cx="611875" cy="622225"/>
          </a:xfrm>
        </p:grpSpPr>
        <p:sp>
          <p:nvSpPr>
            <p:cNvPr id="293" name="Google Shape;293;p45"/>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4" name="Google Shape;294;p45"/>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5" name="Google Shape;295;p45"/>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6" name="Google Shape;296;p45"/>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7" name="Google Shape;297;p45"/>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8" name="Google Shape;298;p45"/>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299" name="Google Shape;299;p45"/>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0" name="Google Shape;300;p45"/>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1" name="Google Shape;301;p45"/>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2" name="Google Shape;302;p45"/>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3" name="Google Shape;303;p45"/>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4" name="Google Shape;304;p45"/>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5" name="Google Shape;305;p45"/>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6" name="Google Shape;306;p45"/>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7" name="Google Shape;307;p45"/>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8" name="Google Shape;308;p45"/>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09" name="Google Shape;309;p45"/>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0" name="Google Shape;310;p45"/>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1" name="Google Shape;311;p45"/>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2" name="Google Shape;312;p45"/>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3" name="Google Shape;313;p45"/>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4" name="Google Shape;314;p45"/>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5" name="Google Shape;315;p45"/>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6" name="Google Shape;316;p45"/>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7" name="Google Shape;317;p45"/>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8" name="Google Shape;318;p45"/>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19" name="Google Shape;319;p45"/>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0" name="Google Shape;320;p45"/>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1" name="Google Shape;321;p45"/>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2" name="Google Shape;322;p45"/>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3" name="Google Shape;323;p45"/>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4" name="Google Shape;324;p45"/>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5" name="Google Shape;325;p45"/>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6" name="Google Shape;326;p45"/>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7" name="Google Shape;327;p45"/>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8" name="Google Shape;328;p45"/>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29" name="Google Shape;329;p45"/>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0" name="Google Shape;330;p45"/>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1" name="Google Shape;331;p45"/>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2" name="Google Shape;332;p45"/>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3" name="Google Shape;333;p45"/>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4" name="Google Shape;334;p45"/>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5" name="Google Shape;335;p45"/>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6" name="Google Shape;336;p45"/>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7" name="Google Shape;337;p45"/>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8" name="Google Shape;338;p45"/>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39" name="Google Shape;339;p45"/>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0" name="Google Shape;340;p45"/>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1" name="Google Shape;341;p45"/>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2" name="Google Shape;342;p45"/>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3" name="Google Shape;343;p45"/>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4" name="Google Shape;344;p45"/>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5" name="Google Shape;345;p45"/>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6" name="Google Shape;346;p45"/>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7" name="Google Shape;347;p45"/>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8" name="Google Shape;348;p45"/>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49" name="Google Shape;349;p45"/>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0" name="Google Shape;350;p45"/>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1" name="Google Shape;351;p45"/>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2" name="Google Shape;352;p45"/>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3" name="Google Shape;353;p45"/>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4" name="Google Shape;354;p45"/>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5" name="Google Shape;355;p45"/>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6" name="Google Shape;356;p45"/>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7" name="Google Shape;357;p45"/>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8" name="Google Shape;358;p45"/>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59" name="Google Shape;359;p45"/>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0" name="Google Shape;360;p45"/>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1" name="Google Shape;361;p45"/>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2" name="Google Shape;362;p45"/>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3" name="Google Shape;363;p45"/>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4" name="Google Shape;364;p45"/>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5" name="Google Shape;365;p45"/>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6" name="Google Shape;366;p45"/>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7" name="Google Shape;367;p45"/>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8" name="Google Shape;368;p45"/>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69" name="Google Shape;369;p45"/>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0" name="Google Shape;370;p45"/>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1" name="Google Shape;371;p45"/>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2" name="Google Shape;372;p45"/>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3" name="Google Shape;373;p45"/>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4" name="Google Shape;374;p45"/>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5" name="Google Shape;375;p45"/>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6" name="Google Shape;376;p45"/>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7" name="Google Shape;377;p45"/>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8" name="Google Shape;378;p45"/>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79" name="Google Shape;379;p45"/>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0" name="Google Shape;380;p45"/>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1" name="Google Shape;381;p45"/>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2" name="Google Shape;382;p45"/>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3" name="Google Shape;383;p45"/>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4" name="Google Shape;384;p45"/>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5" name="Google Shape;385;p45"/>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6" name="Google Shape;386;p45"/>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387" name="Google Shape;387;p45"/>
          <p:cNvSpPr/>
          <p:nvPr/>
        </p:nvSpPr>
        <p:spPr>
          <a:xfrm>
            <a:off x="1303233" y="839500"/>
            <a:ext cx="102720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8" name="Google Shape;388;p45"/>
          <p:cNvSpPr/>
          <p:nvPr/>
        </p:nvSpPr>
        <p:spPr>
          <a:xfrm>
            <a:off x="1145167" y="681400"/>
            <a:ext cx="102720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89" name="Google Shape;389;p45"/>
          <p:cNvSpPr/>
          <p:nvPr/>
        </p:nvSpPr>
        <p:spPr>
          <a:xfrm>
            <a:off x="1145100" y="681400"/>
            <a:ext cx="102720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0" name="Google Shape;390;p45"/>
          <p:cNvSpPr/>
          <p:nvPr/>
        </p:nvSpPr>
        <p:spPr>
          <a:xfrm>
            <a:off x="960000" y="499333"/>
            <a:ext cx="10272000" cy="5603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1" name="Google Shape;391;p45"/>
          <p:cNvSpPr/>
          <p:nvPr/>
        </p:nvSpPr>
        <p:spPr>
          <a:xfrm>
            <a:off x="6351733" y="4996100"/>
            <a:ext cx="4764800" cy="17508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2" name="Google Shape;392;p45"/>
          <p:cNvSpPr/>
          <p:nvPr/>
        </p:nvSpPr>
        <p:spPr>
          <a:xfrm>
            <a:off x="959933" y="499333"/>
            <a:ext cx="10272000" cy="3972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3" name="Google Shape;393;p45"/>
          <p:cNvSpPr/>
          <p:nvPr/>
        </p:nvSpPr>
        <p:spPr>
          <a:xfrm>
            <a:off x="6229733" y="4874133"/>
            <a:ext cx="4764800" cy="17508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4" name="Google Shape;394;p45"/>
          <p:cNvSpPr/>
          <p:nvPr/>
        </p:nvSpPr>
        <p:spPr>
          <a:xfrm>
            <a:off x="6229700" y="4874133"/>
            <a:ext cx="47648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5" name="Google Shape;395;p45"/>
          <p:cNvSpPr/>
          <p:nvPr/>
        </p:nvSpPr>
        <p:spPr>
          <a:xfrm>
            <a:off x="11971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6" name="Google Shape;396;p45"/>
          <p:cNvSpPr/>
          <p:nvPr/>
        </p:nvSpPr>
        <p:spPr>
          <a:xfrm>
            <a:off x="14768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7" name="Google Shape;397;p45"/>
          <p:cNvSpPr/>
          <p:nvPr/>
        </p:nvSpPr>
        <p:spPr>
          <a:xfrm>
            <a:off x="17565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8" name="Google Shape;398;p45"/>
          <p:cNvSpPr/>
          <p:nvPr/>
        </p:nvSpPr>
        <p:spPr>
          <a:xfrm>
            <a:off x="10049400" y="4995933"/>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399" name="Google Shape;399;p45"/>
          <p:cNvSpPr txBox="1">
            <a:spLocks noGrp="1"/>
          </p:cNvSpPr>
          <p:nvPr>
            <p:ph type="ctrTitle"/>
          </p:nvPr>
        </p:nvSpPr>
        <p:spPr>
          <a:xfrm>
            <a:off x="1591933" y="2269833"/>
            <a:ext cx="9008000"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5200"/>
              <a:buNone/>
              <a:defRPr sz="65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400" name="Google Shape;400;p45"/>
          <p:cNvSpPr txBox="1">
            <a:spLocks noGrp="1"/>
          </p:cNvSpPr>
          <p:nvPr>
            <p:ph type="subTitle" idx="1"/>
          </p:nvPr>
        </p:nvSpPr>
        <p:spPr>
          <a:xfrm>
            <a:off x="6504933" y="5454067"/>
            <a:ext cx="4214400" cy="9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401" name="Google Shape;401;p45"/>
          <p:cNvSpPr/>
          <p:nvPr/>
        </p:nvSpPr>
        <p:spPr>
          <a:xfrm>
            <a:off x="-6248400" y="339367"/>
            <a:ext cx="914400" cy="914400"/>
          </a:xfrm>
          <a:prstGeom prst="ellipse">
            <a:avLst/>
          </a:prstGeom>
          <a:blipFill rotWithShape="1">
            <a:blip r:embed="rId2">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7"/>
                                        </p:tgtEl>
                                        <p:attrNameLst>
                                          <p:attrName>style.visibility</p:attrName>
                                        </p:attrNameLst>
                                      </p:cBhvr>
                                      <p:to>
                                        <p:strVal val="visible"/>
                                      </p:to>
                                    </p:set>
                                    <p:anim calcmode="lin" valueType="num">
                                      <p:cBhvr additive="base">
                                        <p:cTn id="7" dur="500"/>
                                        <p:tgtEl>
                                          <p:spTgt spid="287"/>
                                        </p:tgtEl>
                                        <p:attrNameLst>
                                          <p:attrName>ppt_w</p:attrName>
                                        </p:attrNameLst>
                                      </p:cBhvr>
                                      <p:tavLst>
                                        <p:tav tm="0">
                                          <p:val>
                                            <p:strVal val="0"/>
                                          </p:val>
                                        </p:tav>
                                        <p:tav tm="100000">
                                          <p:val>
                                            <p:strVal val="#ppt_w"/>
                                          </p:val>
                                        </p:tav>
                                      </p:tavLst>
                                    </p:anim>
                                    <p:anim calcmode="lin" valueType="num">
                                      <p:cBhvr additive="base">
                                        <p:cTn id="8" dur="500"/>
                                        <p:tgtEl>
                                          <p:spTgt spid="28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92"/>
                                        </p:tgtEl>
                                        <p:attrNameLst>
                                          <p:attrName>style.visibility</p:attrName>
                                        </p:attrNameLst>
                                      </p:cBhvr>
                                      <p:to>
                                        <p:strVal val="visible"/>
                                      </p:to>
                                    </p:set>
                                    <p:anim calcmode="lin" valueType="num">
                                      <p:cBhvr additive="base">
                                        <p:cTn id="13" dur="500"/>
                                        <p:tgtEl>
                                          <p:spTgt spid="292"/>
                                        </p:tgtEl>
                                        <p:attrNameLst>
                                          <p:attrName>ppt_w</p:attrName>
                                        </p:attrNameLst>
                                      </p:cBhvr>
                                      <p:tavLst>
                                        <p:tav tm="0">
                                          <p:val>
                                            <p:strVal val="0"/>
                                          </p:val>
                                        </p:tav>
                                        <p:tav tm="100000">
                                          <p:val>
                                            <p:strVal val="#ppt_w"/>
                                          </p:val>
                                        </p:tav>
                                      </p:tavLst>
                                    </p:anim>
                                    <p:anim calcmode="lin" valueType="num">
                                      <p:cBhvr additive="base">
                                        <p:cTn id="14" dur="500"/>
                                        <p:tgtEl>
                                          <p:spTgt spid="292"/>
                                        </p:tgtEl>
                                        <p:attrNameLst>
                                          <p:attrName>ppt_h</p:attrName>
                                        </p:attrNameLst>
                                      </p:cBhvr>
                                      <p:tavLst>
                                        <p:tav tm="0">
                                          <p:val>
                                            <p:str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87"/>
                                        </p:tgtEl>
                                        <p:attrNameLst>
                                          <p:attrName>style.visibility</p:attrName>
                                        </p:attrNameLst>
                                      </p:cBhvr>
                                      <p:to>
                                        <p:strVal val="visible"/>
                                      </p:to>
                                    </p:set>
                                    <p:animEffect transition="in" filter="fade">
                                      <p:cBhvr>
                                        <p:cTn id="19" dur="2000"/>
                                        <p:tgtEl>
                                          <p:spTgt spid="387"/>
                                        </p:tgtEl>
                                      </p:cBhvr>
                                    </p:animEffect>
                                  </p:childTnLst>
                                </p:cTn>
                              </p:par>
                              <p:par>
                                <p:cTn id="20" presetID="10" presetClass="entr" presetSubtype="0" fill="hold" nodeType="withEffect">
                                  <p:stCondLst>
                                    <p:cond delay="0"/>
                                  </p:stCondLst>
                                  <p:childTnLst>
                                    <p:set>
                                      <p:cBhvr>
                                        <p:cTn id="21" dur="1" fill="hold">
                                          <p:stCondLst>
                                            <p:cond delay="0"/>
                                          </p:stCondLst>
                                        </p:cTn>
                                        <p:tgtEl>
                                          <p:spTgt spid="388"/>
                                        </p:tgtEl>
                                        <p:attrNameLst>
                                          <p:attrName>style.visibility</p:attrName>
                                        </p:attrNameLst>
                                      </p:cBhvr>
                                      <p:to>
                                        <p:strVal val="visible"/>
                                      </p:to>
                                    </p:set>
                                    <p:animEffect transition="in" filter="fade">
                                      <p:cBhvr>
                                        <p:cTn id="22" dur="2000"/>
                                        <p:tgtEl>
                                          <p:spTgt spid="388"/>
                                        </p:tgtEl>
                                      </p:cBhvr>
                                    </p:animEffect>
                                  </p:childTnLst>
                                </p:cTn>
                              </p:par>
                              <p:par>
                                <p:cTn id="23" presetID="10" presetClass="entr" presetSubtype="0" fill="hold" nodeType="withEffect">
                                  <p:stCondLst>
                                    <p:cond delay="0"/>
                                  </p:stCondLst>
                                  <p:childTnLst>
                                    <p:set>
                                      <p:cBhvr>
                                        <p:cTn id="24" dur="1" fill="hold">
                                          <p:stCondLst>
                                            <p:cond delay="0"/>
                                          </p:stCondLst>
                                        </p:cTn>
                                        <p:tgtEl>
                                          <p:spTgt spid="389"/>
                                        </p:tgtEl>
                                        <p:attrNameLst>
                                          <p:attrName>style.visibility</p:attrName>
                                        </p:attrNameLst>
                                      </p:cBhvr>
                                      <p:to>
                                        <p:strVal val="visible"/>
                                      </p:to>
                                    </p:set>
                                    <p:animEffect transition="in" filter="fade">
                                      <p:cBhvr>
                                        <p:cTn id="25" dur="2000"/>
                                        <p:tgtEl>
                                          <p:spTgt spid="389"/>
                                        </p:tgtEl>
                                      </p:cBhvr>
                                    </p:animEffect>
                                  </p:childTnLst>
                                </p:cTn>
                              </p:par>
                              <p:par>
                                <p:cTn id="26" presetID="10" presetClass="entr" presetSubtype="0" fill="hold" nodeType="withEffect">
                                  <p:stCondLst>
                                    <p:cond delay="0"/>
                                  </p:stCondLst>
                                  <p:childTnLst>
                                    <p:set>
                                      <p:cBhvr>
                                        <p:cTn id="27" dur="1" fill="hold">
                                          <p:stCondLst>
                                            <p:cond delay="0"/>
                                          </p:stCondLst>
                                        </p:cTn>
                                        <p:tgtEl>
                                          <p:spTgt spid="390"/>
                                        </p:tgtEl>
                                        <p:attrNameLst>
                                          <p:attrName>style.visibility</p:attrName>
                                        </p:attrNameLst>
                                      </p:cBhvr>
                                      <p:to>
                                        <p:strVal val="visible"/>
                                      </p:to>
                                    </p:set>
                                    <p:animEffect transition="in" filter="fade">
                                      <p:cBhvr>
                                        <p:cTn id="28" dur="2000"/>
                                        <p:tgtEl>
                                          <p:spTgt spid="390"/>
                                        </p:tgtEl>
                                      </p:cBhvr>
                                    </p:animEffect>
                                  </p:childTnLst>
                                </p:cTn>
                              </p:par>
                              <p:par>
                                <p:cTn id="29" presetID="10" presetClass="entr" presetSubtype="0" fill="hold" nodeType="withEffect">
                                  <p:stCondLst>
                                    <p:cond delay="0"/>
                                  </p:stCondLst>
                                  <p:childTnLst>
                                    <p:set>
                                      <p:cBhvr>
                                        <p:cTn id="30" dur="1" fill="hold">
                                          <p:stCondLst>
                                            <p:cond delay="0"/>
                                          </p:stCondLst>
                                        </p:cTn>
                                        <p:tgtEl>
                                          <p:spTgt spid="391"/>
                                        </p:tgtEl>
                                        <p:attrNameLst>
                                          <p:attrName>style.visibility</p:attrName>
                                        </p:attrNameLst>
                                      </p:cBhvr>
                                      <p:to>
                                        <p:strVal val="visible"/>
                                      </p:to>
                                    </p:set>
                                    <p:animEffect transition="in" filter="fade">
                                      <p:cBhvr>
                                        <p:cTn id="31" dur="2000"/>
                                        <p:tgtEl>
                                          <p:spTgt spid="391"/>
                                        </p:tgtEl>
                                      </p:cBhvr>
                                    </p:animEffect>
                                  </p:childTnLst>
                                </p:cTn>
                              </p:par>
                              <p:par>
                                <p:cTn id="32" presetID="10" presetClass="entr" presetSubtype="0" fill="hold" nodeType="withEffect">
                                  <p:stCondLst>
                                    <p:cond delay="0"/>
                                  </p:stCondLst>
                                  <p:childTnLst>
                                    <p:set>
                                      <p:cBhvr>
                                        <p:cTn id="33" dur="1" fill="hold">
                                          <p:stCondLst>
                                            <p:cond delay="0"/>
                                          </p:stCondLst>
                                        </p:cTn>
                                        <p:tgtEl>
                                          <p:spTgt spid="392"/>
                                        </p:tgtEl>
                                        <p:attrNameLst>
                                          <p:attrName>style.visibility</p:attrName>
                                        </p:attrNameLst>
                                      </p:cBhvr>
                                      <p:to>
                                        <p:strVal val="visible"/>
                                      </p:to>
                                    </p:set>
                                    <p:animEffect transition="in" filter="fade">
                                      <p:cBhvr>
                                        <p:cTn id="34" dur="2000"/>
                                        <p:tgtEl>
                                          <p:spTgt spid="392"/>
                                        </p:tgtEl>
                                      </p:cBhvr>
                                    </p:animEffect>
                                  </p:childTnLst>
                                </p:cTn>
                              </p:par>
                              <p:par>
                                <p:cTn id="35" presetID="10" presetClass="entr" presetSubtype="0" fill="hold" nodeType="withEffect">
                                  <p:stCondLst>
                                    <p:cond delay="0"/>
                                  </p:stCondLst>
                                  <p:childTnLst>
                                    <p:set>
                                      <p:cBhvr>
                                        <p:cTn id="36" dur="1" fill="hold">
                                          <p:stCondLst>
                                            <p:cond delay="0"/>
                                          </p:stCondLst>
                                        </p:cTn>
                                        <p:tgtEl>
                                          <p:spTgt spid="393"/>
                                        </p:tgtEl>
                                        <p:attrNameLst>
                                          <p:attrName>style.visibility</p:attrName>
                                        </p:attrNameLst>
                                      </p:cBhvr>
                                      <p:to>
                                        <p:strVal val="visible"/>
                                      </p:to>
                                    </p:set>
                                    <p:animEffect transition="in" filter="fade">
                                      <p:cBhvr>
                                        <p:cTn id="37" dur="2000"/>
                                        <p:tgtEl>
                                          <p:spTgt spid="393"/>
                                        </p:tgtEl>
                                      </p:cBhvr>
                                    </p:animEffect>
                                  </p:childTnLst>
                                </p:cTn>
                              </p:par>
                              <p:par>
                                <p:cTn id="38" presetID="10" presetClass="entr" presetSubtype="0" fill="hold" nodeType="withEffect">
                                  <p:stCondLst>
                                    <p:cond delay="0"/>
                                  </p:stCondLst>
                                  <p:childTnLst>
                                    <p:set>
                                      <p:cBhvr>
                                        <p:cTn id="39" dur="1" fill="hold">
                                          <p:stCondLst>
                                            <p:cond delay="0"/>
                                          </p:stCondLst>
                                        </p:cTn>
                                        <p:tgtEl>
                                          <p:spTgt spid="394"/>
                                        </p:tgtEl>
                                        <p:attrNameLst>
                                          <p:attrName>style.visibility</p:attrName>
                                        </p:attrNameLst>
                                      </p:cBhvr>
                                      <p:to>
                                        <p:strVal val="visible"/>
                                      </p:to>
                                    </p:set>
                                    <p:animEffect transition="in" filter="fade">
                                      <p:cBhvr>
                                        <p:cTn id="40" dur="2000"/>
                                        <p:tgtEl>
                                          <p:spTgt spid="394"/>
                                        </p:tgtEl>
                                      </p:cBhvr>
                                    </p:animEffect>
                                  </p:childTnLst>
                                </p:cTn>
                              </p:par>
                              <p:par>
                                <p:cTn id="41" presetID="10" presetClass="entr" presetSubtype="0" fill="hold" nodeType="withEffect">
                                  <p:stCondLst>
                                    <p:cond delay="0"/>
                                  </p:stCondLst>
                                  <p:childTnLst>
                                    <p:set>
                                      <p:cBhvr>
                                        <p:cTn id="42" dur="1" fill="hold">
                                          <p:stCondLst>
                                            <p:cond delay="0"/>
                                          </p:stCondLst>
                                        </p:cTn>
                                        <p:tgtEl>
                                          <p:spTgt spid="395"/>
                                        </p:tgtEl>
                                        <p:attrNameLst>
                                          <p:attrName>style.visibility</p:attrName>
                                        </p:attrNameLst>
                                      </p:cBhvr>
                                      <p:to>
                                        <p:strVal val="visible"/>
                                      </p:to>
                                    </p:set>
                                    <p:animEffect transition="in" filter="fade">
                                      <p:cBhvr>
                                        <p:cTn id="43" dur="2000"/>
                                        <p:tgtEl>
                                          <p:spTgt spid="395"/>
                                        </p:tgtEl>
                                      </p:cBhvr>
                                    </p:animEffect>
                                  </p:childTnLst>
                                </p:cTn>
                              </p:par>
                              <p:par>
                                <p:cTn id="44" presetID="10" presetClass="entr" presetSubtype="0" fill="hold" nodeType="withEffect">
                                  <p:stCondLst>
                                    <p:cond delay="0"/>
                                  </p:stCondLst>
                                  <p:childTnLst>
                                    <p:set>
                                      <p:cBhvr>
                                        <p:cTn id="45" dur="1" fill="hold">
                                          <p:stCondLst>
                                            <p:cond delay="0"/>
                                          </p:stCondLst>
                                        </p:cTn>
                                        <p:tgtEl>
                                          <p:spTgt spid="396"/>
                                        </p:tgtEl>
                                        <p:attrNameLst>
                                          <p:attrName>style.visibility</p:attrName>
                                        </p:attrNameLst>
                                      </p:cBhvr>
                                      <p:to>
                                        <p:strVal val="visible"/>
                                      </p:to>
                                    </p:set>
                                    <p:animEffect transition="in" filter="fade">
                                      <p:cBhvr>
                                        <p:cTn id="46" dur="2000"/>
                                        <p:tgtEl>
                                          <p:spTgt spid="396"/>
                                        </p:tgtEl>
                                      </p:cBhvr>
                                    </p:animEffect>
                                  </p:childTnLst>
                                </p:cTn>
                              </p:par>
                              <p:par>
                                <p:cTn id="47" presetID="10" presetClass="entr" presetSubtype="0" fill="hold" nodeType="withEffect">
                                  <p:stCondLst>
                                    <p:cond delay="0"/>
                                  </p:stCondLst>
                                  <p:childTnLst>
                                    <p:set>
                                      <p:cBhvr>
                                        <p:cTn id="48" dur="1" fill="hold">
                                          <p:stCondLst>
                                            <p:cond delay="0"/>
                                          </p:stCondLst>
                                        </p:cTn>
                                        <p:tgtEl>
                                          <p:spTgt spid="397"/>
                                        </p:tgtEl>
                                        <p:attrNameLst>
                                          <p:attrName>style.visibility</p:attrName>
                                        </p:attrNameLst>
                                      </p:cBhvr>
                                      <p:to>
                                        <p:strVal val="visible"/>
                                      </p:to>
                                    </p:set>
                                    <p:animEffect transition="in" filter="fade">
                                      <p:cBhvr>
                                        <p:cTn id="49" dur="2000"/>
                                        <p:tgtEl>
                                          <p:spTgt spid="397"/>
                                        </p:tgtEl>
                                      </p:cBhvr>
                                    </p:animEffect>
                                  </p:childTnLst>
                                </p:cTn>
                              </p:par>
                              <p:par>
                                <p:cTn id="50" presetID="10" presetClass="entr" presetSubtype="0" fill="hold" nodeType="withEffect">
                                  <p:stCondLst>
                                    <p:cond delay="0"/>
                                  </p:stCondLst>
                                  <p:childTnLst>
                                    <p:set>
                                      <p:cBhvr>
                                        <p:cTn id="51" dur="1" fill="hold">
                                          <p:stCondLst>
                                            <p:cond delay="0"/>
                                          </p:stCondLst>
                                        </p:cTn>
                                        <p:tgtEl>
                                          <p:spTgt spid="398"/>
                                        </p:tgtEl>
                                        <p:attrNameLst>
                                          <p:attrName>style.visibility</p:attrName>
                                        </p:attrNameLst>
                                      </p:cBhvr>
                                      <p:to>
                                        <p:strVal val="visible"/>
                                      </p:to>
                                    </p:set>
                                    <p:animEffect transition="in" filter="fade">
                                      <p:cBhvr>
                                        <p:cTn id="52" dur="2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2"/>
        <p:cNvGrpSpPr/>
        <p:nvPr/>
      </p:nvGrpSpPr>
      <p:grpSpPr>
        <a:xfrm>
          <a:off x="0" y="0"/>
          <a:ext cx="0" cy="0"/>
          <a:chOff x="0" y="0"/>
          <a:chExt cx="0" cy="0"/>
        </a:xfrm>
      </p:grpSpPr>
      <p:grpSp>
        <p:nvGrpSpPr>
          <p:cNvPr id="403" name="Google Shape;403;p46"/>
          <p:cNvGrpSpPr/>
          <p:nvPr/>
        </p:nvGrpSpPr>
        <p:grpSpPr>
          <a:xfrm>
            <a:off x="-196724" y="2601970"/>
            <a:ext cx="2871985" cy="5753297"/>
            <a:chOff x="4607800" y="1290325"/>
            <a:chExt cx="523550" cy="1048800"/>
          </a:xfrm>
        </p:grpSpPr>
        <p:sp>
          <p:nvSpPr>
            <p:cNvPr id="404" name="Google Shape;404;p46"/>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5" name="Google Shape;405;p46"/>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6" name="Google Shape;406;p46"/>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7" name="Google Shape;407;p46"/>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8" name="Google Shape;408;p46"/>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09" name="Google Shape;409;p46"/>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0" name="Google Shape;410;p46"/>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1" name="Google Shape;411;p46"/>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2" name="Google Shape;412;p46"/>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3" name="Google Shape;413;p46"/>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4" name="Google Shape;414;p46"/>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5" name="Google Shape;415;p46"/>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6" name="Google Shape;416;p46"/>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7" name="Google Shape;417;p46"/>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8" name="Google Shape;418;p46"/>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19" name="Google Shape;419;p46"/>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0" name="Google Shape;420;p46"/>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1" name="Google Shape;421;p46"/>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2" name="Google Shape;422;p46"/>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3" name="Google Shape;423;p46"/>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4" name="Google Shape;424;p46"/>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5" name="Google Shape;425;p46"/>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6" name="Google Shape;426;p46"/>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7" name="Google Shape;427;p46"/>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8" name="Google Shape;428;p46"/>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29" name="Google Shape;429;p46"/>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0" name="Google Shape;430;p46"/>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1" name="Google Shape;431;p46"/>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2" name="Google Shape;432;p46"/>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3" name="Google Shape;433;p46"/>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4" name="Google Shape;434;p46"/>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5" name="Google Shape;435;p46"/>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6" name="Google Shape;436;p46"/>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7" name="Google Shape;437;p46"/>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8" name="Google Shape;438;p46"/>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39" name="Google Shape;439;p46"/>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0" name="Google Shape;440;p46"/>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1" name="Google Shape;441;p46"/>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2" name="Google Shape;442;p46"/>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3" name="Google Shape;443;p46"/>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4" name="Google Shape;444;p46"/>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5" name="Google Shape;445;p46"/>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6" name="Google Shape;446;p46"/>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7" name="Google Shape;447;p46"/>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8" name="Google Shape;448;p46"/>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49" name="Google Shape;449;p46"/>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0" name="Google Shape;450;p46"/>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1" name="Google Shape;451;p46"/>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2" name="Google Shape;452;p46"/>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3" name="Google Shape;453;p46"/>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4" name="Google Shape;454;p46"/>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5" name="Google Shape;455;p46"/>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6" name="Google Shape;456;p46"/>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7" name="Google Shape;457;p46"/>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8" name="Google Shape;458;p46"/>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59" name="Google Shape;459;p46"/>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0" name="Google Shape;460;p46"/>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1" name="Google Shape;461;p46"/>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2" name="Google Shape;462;p46"/>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3" name="Google Shape;463;p46"/>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4" name="Google Shape;464;p46"/>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5" name="Google Shape;465;p46"/>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6" name="Google Shape;466;p46"/>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7" name="Google Shape;467;p46"/>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8" name="Google Shape;468;p46"/>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69" name="Google Shape;469;p46"/>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0" name="Google Shape;470;p46"/>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1" name="Google Shape;471;p46"/>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2" name="Google Shape;472;p46"/>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3" name="Google Shape;473;p46"/>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4" name="Google Shape;474;p46"/>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5" name="Google Shape;475;p46"/>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6" name="Google Shape;476;p46"/>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7" name="Google Shape;477;p46"/>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8" name="Google Shape;478;p46"/>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79" name="Google Shape;479;p46"/>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0" name="Google Shape;480;p46"/>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1" name="Google Shape;481;p46"/>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2" name="Google Shape;482;p46"/>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3" name="Google Shape;483;p46"/>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4" name="Google Shape;484;p46"/>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5" name="Google Shape;485;p46"/>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6" name="Google Shape;486;p46"/>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7" name="Google Shape;487;p46"/>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8" name="Google Shape;488;p46"/>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89" name="Google Shape;489;p46"/>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0" name="Google Shape;490;p46"/>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1" name="Google Shape;491;p46"/>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2" name="Google Shape;492;p46"/>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3" name="Google Shape;493;p46"/>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4" name="Google Shape;494;p46"/>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5" name="Google Shape;495;p46"/>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6" name="Google Shape;496;p46"/>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7" name="Google Shape;497;p46"/>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8" name="Google Shape;498;p46"/>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499" name="Google Shape;499;p46"/>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0" name="Google Shape;500;p46"/>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1" name="Google Shape;501;p46"/>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2" name="Google Shape;502;p46"/>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3" name="Google Shape;503;p46"/>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4" name="Google Shape;504;p46"/>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5" name="Google Shape;505;p46"/>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6" name="Google Shape;506;p46"/>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7" name="Google Shape;507;p46"/>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8" name="Google Shape;508;p46"/>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09" name="Google Shape;509;p46"/>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0" name="Google Shape;510;p46"/>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1" name="Google Shape;511;p46"/>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2" name="Google Shape;512;p46"/>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3" name="Google Shape;513;p46"/>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4" name="Google Shape;514;p46"/>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5" name="Google Shape;515;p46"/>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6" name="Google Shape;516;p46"/>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7" name="Google Shape;517;p46"/>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8" name="Google Shape;518;p46"/>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19" name="Google Shape;519;p46"/>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0" name="Google Shape;520;p46"/>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1" name="Google Shape;521;p46"/>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2" name="Google Shape;522;p46"/>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3" name="Google Shape;523;p46"/>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4" name="Google Shape;524;p46"/>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5" name="Google Shape;525;p46"/>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6" name="Google Shape;526;p46"/>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7" name="Google Shape;527;p46"/>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8" name="Google Shape;528;p46"/>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29" name="Google Shape;529;p46"/>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0" name="Google Shape;530;p46"/>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1" name="Google Shape;531;p46"/>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2" name="Google Shape;532;p46"/>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3" name="Google Shape;533;p46"/>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4" name="Google Shape;534;p46"/>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5" name="Google Shape;535;p46"/>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6" name="Google Shape;536;p46"/>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7" name="Google Shape;537;p46"/>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8" name="Google Shape;538;p46"/>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39" name="Google Shape;539;p46"/>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0" name="Google Shape;540;p46"/>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1" name="Google Shape;541;p46"/>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2" name="Google Shape;542;p46"/>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3" name="Google Shape;543;p46"/>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4" name="Google Shape;544;p46"/>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5" name="Google Shape;545;p46"/>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6" name="Google Shape;546;p46"/>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7" name="Google Shape;547;p46"/>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48" name="Google Shape;548;p46"/>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549" name="Google Shape;549;p46"/>
          <p:cNvGrpSpPr/>
          <p:nvPr/>
        </p:nvGrpSpPr>
        <p:grpSpPr>
          <a:xfrm>
            <a:off x="10413885" y="2726118"/>
            <a:ext cx="2306361" cy="2345373"/>
            <a:chOff x="5436250" y="1181600"/>
            <a:chExt cx="611875" cy="622225"/>
          </a:xfrm>
        </p:grpSpPr>
        <p:sp>
          <p:nvSpPr>
            <p:cNvPr id="550" name="Google Shape;550;p46"/>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1" name="Google Shape;551;p46"/>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2" name="Google Shape;552;p46"/>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3" name="Google Shape;553;p46"/>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4" name="Google Shape;554;p46"/>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5" name="Google Shape;555;p46"/>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6" name="Google Shape;556;p46"/>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7" name="Google Shape;557;p46"/>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8" name="Google Shape;558;p46"/>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59" name="Google Shape;559;p46"/>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0" name="Google Shape;560;p46"/>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1" name="Google Shape;561;p46"/>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2" name="Google Shape;562;p46"/>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3" name="Google Shape;563;p46"/>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4" name="Google Shape;564;p46"/>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5" name="Google Shape;565;p46"/>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6" name="Google Shape;566;p46"/>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7" name="Google Shape;567;p46"/>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8" name="Google Shape;568;p46"/>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69" name="Google Shape;569;p46"/>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0" name="Google Shape;570;p46"/>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1" name="Google Shape;571;p46"/>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2" name="Google Shape;572;p46"/>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3" name="Google Shape;573;p46"/>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4" name="Google Shape;574;p46"/>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5" name="Google Shape;575;p46"/>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6" name="Google Shape;576;p46"/>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7" name="Google Shape;577;p46"/>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8" name="Google Shape;578;p46"/>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79" name="Google Shape;579;p46"/>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0" name="Google Shape;580;p46"/>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1" name="Google Shape;581;p46"/>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2" name="Google Shape;582;p46"/>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3" name="Google Shape;583;p46"/>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4" name="Google Shape;584;p46"/>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5" name="Google Shape;585;p46"/>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6" name="Google Shape;586;p46"/>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7" name="Google Shape;587;p46"/>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8" name="Google Shape;588;p46"/>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89" name="Google Shape;589;p46"/>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0" name="Google Shape;590;p46"/>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1" name="Google Shape;591;p46"/>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2" name="Google Shape;592;p46"/>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3" name="Google Shape;593;p46"/>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4" name="Google Shape;594;p46"/>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5" name="Google Shape;595;p46"/>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6" name="Google Shape;596;p46"/>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7" name="Google Shape;597;p46"/>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8" name="Google Shape;598;p46"/>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599" name="Google Shape;599;p46"/>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0" name="Google Shape;600;p46"/>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1" name="Google Shape;601;p46"/>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2" name="Google Shape;602;p46"/>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3" name="Google Shape;603;p46"/>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4" name="Google Shape;604;p46"/>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5" name="Google Shape;605;p46"/>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6" name="Google Shape;606;p46"/>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7" name="Google Shape;607;p46"/>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8" name="Google Shape;608;p46"/>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09" name="Google Shape;609;p46"/>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0" name="Google Shape;610;p46"/>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1" name="Google Shape;611;p46"/>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2" name="Google Shape;612;p46"/>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3" name="Google Shape;613;p46"/>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4" name="Google Shape;614;p46"/>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5" name="Google Shape;615;p46"/>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6" name="Google Shape;616;p46"/>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7" name="Google Shape;617;p46"/>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8" name="Google Shape;618;p46"/>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19" name="Google Shape;619;p46"/>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0" name="Google Shape;620;p46"/>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1" name="Google Shape;621;p46"/>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2" name="Google Shape;622;p46"/>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3" name="Google Shape;623;p46"/>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4" name="Google Shape;624;p46"/>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5" name="Google Shape;625;p46"/>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6" name="Google Shape;626;p46"/>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7" name="Google Shape;627;p46"/>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8" name="Google Shape;628;p46"/>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29" name="Google Shape;629;p46"/>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0" name="Google Shape;630;p46"/>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1" name="Google Shape;631;p46"/>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2" name="Google Shape;632;p46"/>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3" name="Google Shape;633;p46"/>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4" name="Google Shape;634;p46"/>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5" name="Google Shape;635;p46"/>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6" name="Google Shape;636;p46"/>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7" name="Google Shape;637;p46"/>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8" name="Google Shape;638;p46"/>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39" name="Google Shape;639;p46"/>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0" name="Google Shape;640;p46"/>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1" name="Google Shape;641;p46"/>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2" name="Google Shape;642;p46"/>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3" name="Google Shape;643;p46"/>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644" name="Google Shape;644;p46"/>
          <p:cNvGrpSpPr/>
          <p:nvPr/>
        </p:nvGrpSpPr>
        <p:grpSpPr>
          <a:xfrm>
            <a:off x="-65593" y="-305542"/>
            <a:ext cx="2820647" cy="2669237"/>
            <a:chOff x="2334550" y="3821100"/>
            <a:chExt cx="1037816" cy="982107"/>
          </a:xfrm>
        </p:grpSpPr>
        <p:sp>
          <p:nvSpPr>
            <p:cNvPr id="645" name="Google Shape;645;p46"/>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6" name="Google Shape;646;p46"/>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7" name="Google Shape;647;p46"/>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8" name="Google Shape;648;p46"/>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49" name="Google Shape;649;p46"/>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0" name="Google Shape;650;p46"/>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1" name="Google Shape;651;p46"/>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2" name="Google Shape;652;p46"/>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653" name="Google Shape;653;p46"/>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4" name="Google Shape;654;p46"/>
          <p:cNvSpPr/>
          <p:nvPr/>
        </p:nvSpPr>
        <p:spPr>
          <a:xfrm>
            <a:off x="4491197"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5" name="Google Shape;655;p46"/>
          <p:cNvSpPr/>
          <p:nvPr/>
        </p:nvSpPr>
        <p:spPr>
          <a:xfrm>
            <a:off x="4491153"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6" name="Google Shape;656;p46"/>
          <p:cNvSpPr/>
          <p:nvPr/>
        </p:nvSpPr>
        <p:spPr>
          <a:xfrm>
            <a:off x="4289545" y="499333"/>
            <a:ext cx="6916400" cy="5603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7" name="Google Shape;657;p46"/>
          <p:cNvSpPr/>
          <p:nvPr/>
        </p:nvSpPr>
        <p:spPr>
          <a:xfrm>
            <a:off x="4289500" y="499333"/>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8" name="Google Shape;658;p46"/>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59" name="Google Shape;659;p46"/>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0" name="Google Shape;660;p46"/>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1" name="Google Shape;661;p46"/>
          <p:cNvSpPr/>
          <p:nvPr/>
        </p:nvSpPr>
        <p:spPr>
          <a:xfrm>
            <a:off x="879463" y="1975915"/>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2" name="Google Shape;662;p46"/>
          <p:cNvSpPr/>
          <p:nvPr/>
        </p:nvSpPr>
        <p:spPr>
          <a:xfrm>
            <a:off x="699700" y="1786485"/>
            <a:ext cx="4538800" cy="3095600"/>
          </a:xfrm>
          <a:prstGeom prst="rect">
            <a:avLst/>
          </a:prstGeom>
          <a:solidFill>
            <a:srgbClr val="00B0F0"/>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3" name="Google Shape;663;p46"/>
          <p:cNvSpPr/>
          <p:nvPr/>
        </p:nvSpPr>
        <p:spPr>
          <a:xfrm>
            <a:off x="699667" y="178648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4" name="Google Shape;664;p46"/>
          <p:cNvSpPr/>
          <p:nvPr/>
        </p:nvSpPr>
        <p:spPr>
          <a:xfrm>
            <a:off x="4289500"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65" name="Google Shape;665;p46"/>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666" name="Google Shape;666;p46"/>
          <p:cNvSpPr txBox="1">
            <a:spLocks noGrp="1"/>
          </p:cNvSpPr>
          <p:nvPr>
            <p:ph type="title" idx="2"/>
          </p:nvPr>
        </p:nvSpPr>
        <p:spPr>
          <a:xfrm>
            <a:off x="695867" y="2120000"/>
            <a:ext cx="4524800" cy="2618000"/>
          </a:xfrm>
          <a:prstGeom prst="rect">
            <a:avLst/>
          </a:prstGeom>
          <a:solidFill>
            <a:srgbClr val="99CCFF"/>
          </a:solid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667" name="Google Shape;667;p46"/>
          <p:cNvSpPr txBox="1">
            <a:spLocks noGrp="1"/>
          </p:cNvSpPr>
          <p:nvPr>
            <p:ph type="subTitle" idx="1"/>
          </p:nvPr>
        </p:nvSpPr>
        <p:spPr>
          <a:xfrm>
            <a:off x="6030000" y="3594700"/>
            <a:ext cx="4437600" cy="62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44"/>
                                        </p:tgtEl>
                                        <p:attrNameLst>
                                          <p:attrName>style.visibility</p:attrName>
                                        </p:attrNameLst>
                                      </p:cBhvr>
                                      <p:to>
                                        <p:strVal val="visible"/>
                                      </p:to>
                                    </p:set>
                                    <p:anim calcmode="lin" valueType="num">
                                      <p:cBhvr additive="base">
                                        <p:cTn id="7" dur="500"/>
                                        <p:tgtEl>
                                          <p:spTgt spid="644"/>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403"/>
                                        </p:tgtEl>
                                        <p:attrNameLst>
                                          <p:attrName>style.visibility</p:attrName>
                                        </p:attrNameLst>
                                      </p:cBhvr>
                                      <p:to>
                                        <p:strVal val="visible"/>
                                      </p:to>
                                    </p:set>
                                    <p:anim calcmode="lin" valueType="num">
                                      <p:cBhvr additive="base">
                                        <p:cTn id="10" dur="500"/>
                                        <p:tgtEl>
                                          <p:spTgt spid="403"/>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661"/>
                                        </p:tgtEl>
                                        <p:attrNameLst>
                                          <p:attrName>style.visibility</p:attrName>
                                        </p:attrNameLst>
                                      </p:cBhvr>
                                      <p:to>
                                        <p:strVal val="visible"/>
                                      </p:to>
                                    </p:set>
                                    <p:anim calcmode="lin" valueType="num">
                                      <p:cBhvr additive="base">
                                        <p:cTn id="13" dur="500"/>
                                        <p:tgtEl>
                                          <p:spTgt spid="661"/>
                                        </p:tgtEl>
                                        <p:attrNameLst>
                                          <p:attrName>ppt_w</p:attrName>
                                        </p:attrNameLst>
                                      </p:cBhvr>
                                      <p:tavLst>
                                        <p:tav tm="0">
                                          <p:val>
                                            <p:strVal val="0"/>
                                          </p:val>
                                        </p:tav>
                                        <p:tav tm="100000">
                                          <p:val>
                                            <p:strVal val="#ppt_w"/>
                                          </p:val>
                                        </p:tav>
                                      </p:tavLst>
                                    </p:anim>
                                    <p:anim calcmode="lin" valueType="num">
                                      <p:cBhvr additive="base">
                                        <p:cTn id="14" dur="500"/>
                                        <p:tgtEl>
                                          <p:spTgt spid="661"/>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62"/>
                                        </p:tgtEl>
                                        <p:attrNameLst>
                                          <p:attrName>style.visibility</p:attrName>
                                        </p:attrNameLst>
                                      </p:cBhvr>
                                      <p:to>
                                        <p:strVal val="visible"/>
                                      </p:to>
                                    </p:set>
                                    <p:anim calcmode="lin" valueType="num">
                                      <p:cBhvr additive="base">
                                        <p:cTn id="17" dur="500"/>
                                        <p:tgtEl>
                                          <p:spTgt spid="662"/>
                                        </p:tgtEl>
                                        <p:attrNameLst>
                                          <p:attrName>ppt_w</p:attrName>
                                        </p:attrNameLst>
                                      </p:cBhvr>
                                      <p:tavLst>
                                        <p:tav tm="0">
                                          <p:val>
                                            <p:strVal val="0"/>
                                          </p:val>
                                        </p:tav>
                                        <p:tav tm="100000">
                                          <p:val>
                                            <p:strVal val="#ppt_w"/>
                                          </p:val>
                                        </p:tav>
                                      </p:tavLst>
                                    </p:anim>
                                    <p:anim calcmode="lin" valueType="num">
                                      <p:cBhvr additive="base">
                                        <p:cTn id="18" dur="500"/>
                                        <p:tgtEl>
                                          <p:spTgt spid="662"/>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663"/>
                                        </p:tgtEl>
                                        <p:attrNameLst>
                                          <p:attrName>style.visibility</p:attrName>
                                        </p:attrNameLst>
                                      </p:cBhvr>
                                      <p:to>
                                        <p:strVal val="visible"/>
                                      </p:to>
                                    </p:set>
                                    <p:anim calcmode="lin" valueType="num">
                                      <p:cBhvr additive="base">
                                        <p:cTn id="21" dur="500"/>
                                        <p:tgtEl>
                                          <p:spTgt spid="663"/>
                                        </p:tgtEl>
                                        <p:attrNameLst>
                                          <p:attrName>ppt_w</p:attrName>
                                        </p:attrNameLst>
                                      </p:cBhvr>
                                      <p:tavLst>
                                        <p:tav tm="0">
                                          <p:val>
                                            <p:strVal val="0"/>
                                          </p:val>
                                        </p:tav>
                                        <p:tav tm="100000">
                                          <p:val>
                                            <p:strVal val="#ppt_w"/>
                                          </p:val>
                                        </p:tav>
                                      </p:tavLst>
                                    </p:anim>
                                    <p:anim calcmode="lin" valueType="num">
                                      <p:cBhvr additive="base">
                                        <p:cTn id="22" dur="500"/>
                                        <p:tgtEl>
                                          <p:spTgt spid="663"/>
                                        </p:tgtEl>
                                        <p:attrNameLst>
                                          <p:attrName>ppt_h</p:attrName>
                                        </p:attrNameLst>
                                      </p:cBhvr>
                                      <p:tavLst>
                                        <p:tav tm="0">
                                          <p:val>
                                            <p:str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664"/>
                                        </p:tgtEl>
                                        <p:attrNameLst>
                                          <p:attrName>style.visibility</p:attrName>
                                        </p:attrNameLst>
                                      </p:cBhvr>
                                      <p:to>
                                        <p:strVal val="visible"/>
                                      </p:to>
                                    </p:set>
                                    <p:animEffect transition="in" filter="fade">
                                      <p:cBhvr>
                                        <p:cTn id="25" dur="2000"/>
                                        <p:tgtEl>
                                          <p:spTgt spid="664"/>
                                        </p:tgtEl>
                                      </p:cBhvr>
                                    </p:animEffect>
                                  </p:childTnLst>
                                </p:cTn>
                              </p:par>
                              <p:par>
                                <p:cTn id="26" presetID="23" presetClass="entr" presetSubtype="16" fill="hold" nodeType="withEffect">
                                  <p:stCondLst>
                                    <p:cond delay="0"/>
                                  </p:stCondLst>
                                  <p:childTnLst>
                                    <p:set>
                                      <p:cBhvr>
                                        <p:cTn id="27" dur="1" fill="hold">
                                          <p:stCondLst>
                                            <p:cond delay="0"/>
                                          </p:stCondLst>
                                        </p:cTn>
                                        <p:tgtEl>
                                          <p:spTgt spid="666"/>
                                        </p:tgtEl>
                                        <p:attrNameLst>
                                          <p:attrName>style.visibility</p:attrName>
                                        </p:attrNameLst>
                                      </p:cBhvr>
                                      <p:to>
                                        <p:strVal val="visible"/>
                                      </p:to>
                                    </p:set>
                                    <p:anim calcmode="lin" valueType="num">
                                      <p:cBhvr additive="base">
                                        <p:cTn id="28" dur="500"/>
                                        <p:tgtEl>
                                          <p:spTgt spid="666"/>
                                        </p:tgtEl>
                                        <p:attrNameLst>
                                          <p:attrName>ppt_w</p:attrName>
                                        </p:attrNameLst>
                                      </p:cBhvr>
                                      <p:tavLst>
                                        <p:tav tm="0">
                                          <p:val>
                                            <p:strVal val="0"/>
                                          </p:val>
                                        </p:tav>
                                        <p:tav tm="100000">
                                          <p:val>
                                            <p:strVal val="#ppt_w"/>
                                          </p:val>
                                        </p:tav>
                                      </p:tavLst>
                                    </p:anim>
                                    <p:anim calcmode="lin" valueType="num">
                                      <p:cBhvr additive="base">
                                        <p:cTn id="29" dur="500"/>
                                        <p:tgtEl>
                                          <p:spTgt spid="666"/>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653"/>
                                        </p:tgtEl>
                                        <p:attrNameLst>
                                          <p:attrName>style.visibility</p:attrName>
                                        </p:attrNameLst>
                                      </p:cBhvr>
                                      <p:to>
                                        <p:strVal val="visible"/>
                                      </p:to>
                                    </p:set>
                                    <p:animEffect transition="in" filter="fade">
                                      <p:cBhvr>
                                        <p:cTn id="32" dur="2000"/>
                                        <p:tgtEl>
                                          <p:spTgt spid="653"/>
                                        </p:tgtEl>
                                      </p:cBhvr>
                                    </p:animEffect>
                                  </p:childTnLst>
                                </p:cTn>
                              </p:par>
                              <p:par>
                                <p:cTn id="33" presetID="10" presetClass="entr" presetSubtype="0" fill="hold" nodeType="withEffect">
                                  <p:stCondLst>
                                    <p:cond delay="0"/>
                                  </p:stCondLst>
                                  <p:childTnLst>
                                    <p:set>
                                      <p:cBhvr>
                                        <p:cTn id="34" dur="1" fill="hold">
                                          <p:stCondLst>
                                            <p:cond delay="0"/>
                                          </p:stCondLst>
                                        </p:cTn>
                                        <p:tgtEl>
                                          <p:spTgt spid="654"/>
                                        </p:tgtEl>
                                        <p:attrNameLst>
                                          <p:attrName>style.visibility</p:attrName>
                                        </p:attrNameLst>
                                      </p:cBhvr>
                                      <p:to>
                                        <p:strVal val="visible"/>
                                      </p:to>
                                    </p:set>
                                    <p:animEffect transition="in" filter="fade">
                                      <p:cBhvr>
                                        <p:cTn id="35" dur="2000"/>
                                        <p:tgtEl>
                                          <p:spTgt spid="654"/>
                                        </p:tgtEl>
                                      </p:cBhvr>
                                    </p:animEffect>
                                  </p:childTnLst>
                                </p:cTn>
                              </p:par>
                              <p:par>
                                <p:cTn id="36" presetID="10" presetClass="entr" presetSubtype="0" fill="hold" nodeType="withEffect">
                                  <p:stCondLst>
                                    <p:cond delay="0"/>
                                  </p:stCondLst>
                                  <p:childTnLst>
                                    <p:set>
                                      <p:cBhvr>
                                        <p:cTn id="37" dur="1" fill="hold">
                                          <p:stCondLst>
                                            <p:cond delay="0"/>
                                          </p:stCondLst>
                                        </p:cTn>
                                        <p:tgtEl>
                                          <p:spTgt spid="655"/>
                                        </p:tgtEl>
                                        <p:attrNameLst>
                                          <p:attrName>style.visibility</p:attrName>
                                        </p:attrNameLst>
                                      </p:cBhvr>
                                      <p:to>
                                        <p:strVal val="visible"/>
                                      </p:to>
                                    </p:set>
                                    <p:animEffect transition="in" filter="fade">
                                      <p:cBhvr>
                                        <p:cTn id="38" dur="2000"/>
                                        <p:tgtEl>
                                          <p:spTgt spid="655"/>
                                        </p:tgtEl>
                                      </p:cBhvr>
                                    </p:animEffect>
                                  </p:childTnLst>
                                </p:cTn>
                              </p:par>
                              <p:par>
                                <p:cTn id="39" presetID="10" presetClass="entr" presetSubtype="0" fill="hold" nodeType="withEffect">
                                  <p:stCondLst>
                                    <p:cond delay="0"/>
                                  </p:stCondLst>
                                  <p:childTnLst>
                                    <p:set>
                                      <p:cBhvr>
                                        <p:cTn id="40" dur="1" fill="hold">
                                          <p:stCondLst>
                                            <p:cond delay="0"/>
                                          </p:stCondLst>
                                        </p:cTn>
                                        <p:tgtEl>
                                          <p:spTgt spid="656"/>
                                        </p:tgtEl>
                                        <p:attrNameLst>
                                          <p:attrName>style.visibility</p:attrName>
                                        </p:attrNameLst>
                                      </p:cBhvr>
                                      <p:to>
                                        <p:strVal val="visible"/>
                                      </p:to>
                                    </p:set>
                                    <p:animEffect transition="in" filter="fade">
                                      <p:cBhvr>
                                        <p:cTn id="41" dur="2000"/>
                                        <p:tgtEl>
                                          <p:spTgt spid="656"/>
                                        </p:tgtEl>
                                      </p:cBhvr>
                                    </p:animEffect>
                                  </p:childTnLst>
                                </p:cTn>
                              </p:par>
                              <p:par>
                                <p:cTn id="42" presetID="10" presetClass="entr" presetSubtype="0" fill="hold" nodeType="withEffect">
                                  <p:stCondLst>
                                    <p:cond delay="0"/>
                                  </p:stCondLst>
                                  <p:childTnLst>
                                    <p:set>
                                      <p:cBhvr>
                                        <p:cTn id="43" dur="1" fill="hold">
                                          <p:stCondLst>
                                            <p:cond delay="0"/>
                                          </p:stCondLst>
                                        </p:cTn>
                                        <p:tgtEl>
                                          <p:spTgt spid="657"/>
                                        </p:tgtEl>
                                        <p:attrNameLst>
                                          <p:attrName>style.visibility</p:attrName>
                                        </p:attrNameLst>
                                      </p:cBhvr>
                                      <p:to>
                                        <p:strVal val="visible"/>
                                      </p:to>
                                    </p:set>
                                    <p:animEffect transition="in" filter="fade">
                                      <p:cBhvr>
                                        <p:cTn id="44" dur="2000"/>
                                        <p:tgtEl>
                                          <p:spTgt spid="657"/>
                                        </p:tgtEl>
                                      </p:cBhvr>
                                    </p:animEffect>
                                  </p:childTnLst>
                                </p:cTn>
                              </p:par>
                              <p:par>
                                <p:cTn id="45" presetID="10" presetClass="entr" presetSubtype="0" fill="hold" nodeType="withEffect">
                                  <p:stCondLst>
                                    <p:cond delay="0"/>
                                  </p:stCondLst>
                                  <p:childTnLst>
                                    <p:set>
                                      <p:cBhvr>
                                        <p:cTn id="46" dur="1" fill="hold">
                                          <p:stCondLst>
                                            <p:cond delay="0"/>
                                          </p:stCondLst>
                                        </p:cTn>
                                        <p:tgtEl>
                                          <p:spTgt spid="658"/>
                                        </p:tgtEl>
                                        <p:attrNameLst>
                                          <p:attrName>style.visibility</p:attrName>
                                        </p:attrNameLst>
                                      </p:cBhvr>
                                      <p:to>
                                        <p:strVal val="visible"/>
                                      </p:to>
                                    </p:set>
                                    <p:animEffect transition="in" filter="fade">
                                      <p:cBhvr>
                                        <p:cTn id="47" dur="2000"/>
                                        <p:tgtEl>
                                          <p:spTgt spid="658"/>
                                        </p:tgtEl>
                                      </p:cBhvr>
                                    </p:animEffect>
                                  </p:childTnLst>
                                </p:cTn>
                              </p:par>
                              <p:par>
                                <p:cTn id="48" presetID="10" presetClass="entr" presetSubtype="0" fill="hold" nodeType="withEffect">
                                  <p:stCondLst>
                                    <p:cond delay="0"/>
                                  </p:stCondLst>
                                  <p:childTnLst>
                                    <p:set>
                                      <p:cBhvr>
                                        <p:cTn id="49" dur="1" fill="hold">
                                          <p:stCondLst>
                                            <p:cond delay="0"/>
                                          </p:stCondLst>
                                        </p:cTn>
                                        <p:tgtEl>
                                          <p:spTgt spid="659"/>
                                        </p:tgtEl>
                                        <p:attrNameLst>
                                          <p:attrName>style.visibility</p:attrName>
                                        </p:attrNameLst>
                                      </p:cBhvr>
                                      <p:to>
                                        <p:strVal val="visible"/>
                                      </p:to>
                                    </p:set>
                                    <p:animEffect transition="in" filter="fade">
                                      <p:cBhvr>
                                        <p:cTn id="50" dur="2000"/>
                                        <p:tgtEl>
                                          <p:spTgt spid="659"/>
                                        </p:tgtEl>
                                      </p:cBhvr>
                                    </p:animEffect>
                                  </p:childTnLst>
                                </p:cTn>
                              </p:par>
                              <p:par>
                                <p:cTn id="51" presetID="10" presetClass="entr" presetSubtype="0" fill="hold" nodeType="withEffect">
                                  <p:stCondLst>
                                    <p:cond delay="0"/>
                                  </p:stCondLst>
                                  <p:childTnLst>
                                    <p:set>
                                      <p:cBhvr>
                                        <p:cTn id="52" dur="1" fill="hold">
                                          <p:stCondLst>
                                            <p:cond delay="0"/>
                                          </p:stCondLst>
                                        </p:cTn>
                                        <p:tgtEl>
                                          <p:spTgt spid="660"/>
                                        </p:tgtEl>
                                        <p:attrNameLst>
                                          <p:attrName>style.visibility</p:attrName>
                                        </p:attrNameLst>
                                      </p:cBhvr>
                                      <p:to>
                                        <p:strVal val="visible"/>
                                      </p:to>
                                    </p:set>
                                    <p:animEffect transition="in" filter="fade">
                                      <p:cBhvr>
                                        <p:cTn id="53" dur="2000"/>
                                        <p:tgtEl>
                                          <p:spTgt spid="660"/>
                                        </p:tgtEl>
                                      </p:cBhvr>
                                    </p:animEffect>
                                  </p:childTnLst>
                                </p:cTn>
                              </p:par>
                              <p:par>
                                <p:cTn id="54" presetID="10" presetClass="entr" presetSubtype="0" fill="hold" nodeType="withEffect">
                                  <p:stCondLst>
                                    <p:cond delay="0"/>
                                  </p:stCondLst>
                                  <p:childTnLst>
                                    <p:set>
                                      <p:cBhvr>
                                        <p:cTn id="55" dur="1" fill="hold">
                                          <p:stCondLst>
                                            <p:cond delay="0"/>
                                          </p:stCondLst>
                                        </p:cTn>
                                        <p:tgtEl>
                                          <p:spTgt spid="665"/>
                                        </p:tgtEl>
                                        <p:attrNameLst>
                                          <p:attrName>style.visibility</p:attrName>
                                        </p:attrNameLst>
                                      </p:cBhvr>
                                      <p:to>
                                        <p:strVal val="visible"/>
                                      </p:to>
                                    </p:set>
                                    <p:animEffect transition="in" filter="fade">
                                      <p:cBhvr>
                                        <p:cTn id="56" dur="2000"/>
                                        <p:tgtEl>
                                          <p:spTgt spid="665"/>
                                        </p:tgtEl>
                                      </p:cBhvr>
                                    </p:animEffect>
                                  </p:childTnLst>
                                </p:cTn>
                              </p:par>
                              <p:par>
                                <p:cTn id="57" presetID="10" presetClass="entr" presetSubtype="0" fill="hold" nodeType="withEffect">
                                  <p:stCondLst>
                                    <p:cond delay="0"/>
                                  </p:stCondLst>
                                  <p:childTnLst>
                                    <p:set>
                                      <p:cBhvr>
                                        <p:cTn id="58" dur="1" fill="hold">
                                          <p:stCondLst>
                                            <p:cond delay="0"/>
                                          </p:stCondLst>
                                        </p:cTn>
                                        <p:tgtEl>
                                          <p:spTgt spid="667">
                                            <p:txEl>
                                              <p:pRg st="0" end="0"/>
                                            </p:txEl>
                                          </p:spTgt>
                                        </p:tgtEl>
                                        <p:attrNameLst>
                                          <p:attrName>style.visibility</p:attrName>
                                        </p:attrNameLst>
                                      </p:cBhvr>
                                      <p:to>
                                        <p:strVal val="visible"/>
                                      </p:to>
                                    </p:set>
                                    <p:animEffect transition="in" filter="fade">
                                      <p:cBhvr>
                                        <p:cTn id="59" dur="2000"/>
                                        <p:tgtEl>
                                          <p:spTgt spid="667">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667">
                                            <p:txEl>
                                              <p:pRg st="1" end="1"/>
                                            </p:txEl>
                                          </p:spTgt>
                                        </p:tgtEl>
                                        <p:attrNameLst>
                                          <p:attrName>style.visibility</p:attrName>
                                        </p:attrNameLst>
                                      </p:cBhvr>
                                      <p:to>
                                        <p:strVal val="visible"/>
                                      </p:to>
                                    </p:set>
                                    <p:animEffect transition="in" filter="fade">
                                      <p:cBhvr>
                                        <p:cTn id="62" dur="2000"/>
                                        <p:tgtEl>
                                          <p:spTgt spid="667">
                                            <p:txEl>
                                              <p:p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667">
                                            <p:txEl>
                                              <p:pRg st="2" end="2"/>
                                            </p:txEl>
                                          </p:spTgt>
                                        </p:tgtEl>
                                        <p:attrNameLst>
                                          <p:attrName>style.visibility</p:attrName>
                                        </p:attrNameLst>
                                      </p:cBhvr>
                                      <p:to>
                                        <p:strVal val="visible"/>
                                      </p:to>
                                    </p:set>
                                    <p:animEffect transition="in" filter="fade">
                                      <p:cBhvr>
                                        <p:cTn id="65" dur="2000"/>
                                        <p:tgtEl>
                                          <p:spTgt spid="667">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667">
                                            <p:txEl>
                                              <p:pRg st="3" end="3"/>
                                            </p:txEl>
                                          </p:spTgt>
                                        </p:tgtEl>
                                        <p:attrNameLst>
                                          <p:attrName>style.visibility</p:attrName>
                                        </p:attrNameLst>
                                      </p:cBhvr>
                                      <p:to>
                                        <p:strVal val="visible"/>
                                      </p:to>
                                    </p:set>
                                    <p:animEffect transition="in" filter="fade">
                                      <p:cBhvr>
                                        <p:cTn id="68" dur="2000"/>
                                        <p:tgtEl>
                                          <p:spTgt spid="667">
                                            <p:txEl>
                                              <p:pRg st="3" end="3"/>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667">
                                            <p:txEl>
                                              <p:pRg st="4" end="4"/>
                                            </p:txEl>
                                          </p:spTgt>
                                        </p:tgtEl>
                                        <p:attrNameLst>
                                          <p:attrName>style.visibility</p:attrName>
                                        </p:attrNameLst>
                                      </p:cBhvr>
                                      <p:to>
                                        <p:strVal val="visible"/>
                                      </p:to>
                                    </p:set>
                                    <p:animEffect transition="in" filter="fade">
                                      <p:cBhvr>
                                        <p:cTn id="71" dur="2000"/>
                                        <p:tgtEl>
                                          <p:spTgt spid="667">
                                            <p:txEl>
                                              <p:pRg st="4" end="4"/>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667">
                                            <p:txEl>
                                              <p:pRg st="5" end="5"/>
                                            </p:txEl>
                                          </p:spTgt>
                                        </p:tgtEl>
                                        <p:attrNameLst>
                                          <p:attrName>style.visibility</p:attrName>
                                        </p:attrNameLst>
                                      </p:cBhvr>
                                      <p:to>
                                        <p:strVal val="visible"/>
                                      </p:to>
                                    </p:set>
                                    <p:animEffect transition="in" filter="fade">
                                      <p:cBhvr>
                                        <p:cTn id="74" dur="2000"/>
                                        <p:tgtEl>
                                          <p:spTgt spid="667">
                                            <p:txEl>
                                              <p:pRg st="5" end="5"/>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667">
                                            <p:txEl>
                                              <p:pRg st="6" end="6"/>
                                            </p:txEl>
                                          </p:spTgt>
                                        </p:tgtEl>
                                        <p:attrNameLst>
                                          <p:attrName>style.visibility</p:attrName>
                                        </p:attrNameLst>
                                      </p:cBhvr>
                                      <p:to>
                                        <p:strVal val="visible"/>
                                      </p:to>
                                    </p:set>
                                    <p:animEffect transition="in" filter="fade">
                                      <p:cBhvr>
                                        <p:cTn id="77" dur="2000"/>
                                        <p:tgtEl>
                                          <p:spTgt spid="667">
                                            <p:txEl>
                                              <p:pRg st="6" end="6"/>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667">
                                            <p:txEl>
                                              <p:pRg st="7" end="7"/>
                                            </p:txEl>
                                          </p:spTgt>
                                        </p:tgtEl>
                                        <p:attrNameLst>
                                          <p:attrName>style.visibility</p:attrName>
                                        </p:attrNameLst>
                                      </p:cBhvr>
                                      <p:to>
                                        <p:strVal val="visible"/>
                                      </p:to>
                                    </p:set>
                                    <p:animEffect transition="in" filter="fade">
                                      <p:cBhvr>
                                        <p:cTn id="80" dur="2000"/>
                                        <p:tgtEl>
                                          <p:spTgt spid="667">
                                            <p:txEl>
                                              <p:pRg st="7" end="7"/>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667">
                                            <p:txEl>
                                              <p:pRg st="8" end="8"/>
                                            </p:txEl>
                                          </p:spTgt>
                                        </p:tgtEl>
                                        <p:attrNameLst>
                                          <p:attrName>style.visibility</p:attrName>
                                        </p:attrNameLst>
                                      </p:cBhvr>
                                      <p:to>
                                        <p:strVal val="visible"/>
                                      </p:to>
                                    </p:set>
                                    <p:animEffect transition="in" filter="fade">
                                      <p:cBhvr>
                                        <p:cTn id="83" dur="2000"/>
                                        <p:tgtEl>
                                          <p:spTgt spid="667">
                                            <p:txEl>
                                              <p:pRg st="8" end="8"/>
                                            </p:txEl>
                                          </p:spTgt>
                                        </p:tgtEl>
                                      </p:cBhvr>
                                    </p:animEffect>
                                  </p:childTnLst>
                                </p:cTn>
                              </p:par>
                              <p:par>
                                <p:cTn id="84" presetID="23" presetClass="entr" presetSubtype="16" fill="hold" nodeType="withEffect">
                                  <p:stCondLst>
                                    <p:cond delay="0"/>
                                  </p:stCondLst>
                                  <p:childTnLst>
                                    <p:set>
                                      <p:cBhvr>
                                        <p:cTn id="85" dur="1" fill="hold">
                                          <p:stCondLst>
                                            <p:cond delay="0"/>
                                          </p:stCondLst>
                                        </p:cTn>
                                        <p:tgtEl>
                                          <p:spTgt spid="549"/>
                                        </p:tgtEl>
                                        <p:attrNameLst>
                                          <p:attrName>style.visibility</p:attrName>
                                        </p:attrNameLst>
                                      </p:cBhvr>
                                      <p:to>
                                        <p:strVal val="visible"/>
                                      </p:to>
                                    </p:set>
                                    <p:anim calcmode="lin" valueType="num">
                                      <p:cBhvr additive="base">
                                        <p:cTn id="86" dur="500"/>
                                        <p:tgtEl>
                                          <p:spTgt spid="549"/>
                                        </p:tgtEl>
                                        <p:attrNameLst>
                                          <p:attrName>ppt_w</p:attrName>
                                        </p:attrNameLst>
                                      </p:cBhvr>
                                      <p:tavLst>
                                        <p:tav tm="0">
                                          <p:val>
                                            <p:strVal val="0"/>
                                          </p:val>
                                        </p:tav>
                                        <p:tav tm="100000">
                                          <p:val>
                                            <p:strVal val="#ppt_w"/>
                                          </p:val>
                                        </p:tav>
                                      </p:tavLst>
                                    </p:anim>
                                    <p:anim calcmode="lin" valueType="num">
                                      <p:cBhvr additive="base">
                                        <p:cTn id="87" dur="500"/>
                                        <p:tgtEl>
                                          <p:spTgt spid="54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68"/>
        <p:cNvGrpSpPr/>
        <p:nvPr/>
      </p:nvGrpSpPr>
      <p:grpSpPr>
        <a:xfrm>
          <a:off x="0" y="0"/>
          <a:ext cx="0" cy="0"/>
          <a:chOff x="0" y="0"/>
          <a:chExt cx="0" cy="0"/>
        </a:xfrm>
      </p:grpSpPr>
      <p:grpSp>
        <p:nvGrpSpPr>
          <p:cNvPr id="669" name="Google Shape;669;p47"/>
          <p:cNvGrpSpPr/>
          <p:nvPr/>
        </p:nvGrpSpPr>
        <p:grpSpPr>
          <a:xfrm>
            <a:off x="-196724" y="2601970"/>
            <a:ext cx="2871985" cy="5753297"/>
            <a:chOff x="4607800" y="1290325"/>
            <a:chExt cx="523550" cy="1048800"/>
          </a:xfrm>
        </p:grpSpPr>
        <p:sp>
          <p:nvSpPr>
            <p:cNvPr id="670" name="Google Shape;670;p47"/>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1" name="Google Shape;671;p47"/>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2" name="Google Shape;672;p47"/>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3" name="Google Shape;673;p47"/>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4" name="Google Shape;674;p47"/>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5" name="Google Shape;675;p47"/>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6" name="Google Shape;676;p47"/>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7" name="Google Shape;677;p47"/>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8" name="Google Shape;678;p47"/>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79" name="Google Shape;679;p47"/>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0" name="Google Shape;680;p47"/>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1" name="Google Shape;681;p47"/>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2" name="Google Shape;682;p47"/>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3" name="Google Shape;683;p47"/>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4" name="Google Shape;684;p47"/>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5" name="Google Shape;685;p47"/>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6" name="Google Shape;686;p47"/>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7" name="Google Shape;687;p47"/>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8" name="Google Shape;688;p47"/>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89" name="Google Shape;689;p47"/>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0" name="Google Shape;690;p47"/>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1" name="Google Shape;691;p47"/>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2" name="Google Shape;692;p47"/>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3" name="Google Shape;693;p47"/>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4" name="Google Shape;694;p47"/>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5" name="Google Shape;695;p47"/>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6" name="Google Shape;696;p47"/>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7" name="Google Shape;697;p47"/>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8" name="Google Shape;698;p47"/>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699" name="Google Shape;699;p47"/>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0" name="Google Shape;700;p47"/>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1" name="Google Shape;701;p47"/>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2" name="Google Shape;702;p47"/>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3" name="Google Shape;703;p47"/>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4" name="Google Shape;704;p47"/>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5" name="Google Shape;705;p47"/>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6" name="Google Shape;706;p47"/>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7" name="Google Shape;707;p47"/>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8" name="Google Shape;708;p47"/>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09" name="Google Shape;709;p47"/>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0" name="Google Shape;710;p47"/>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1" name="Google Shape;711;p47"/>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2" name="Google Shape;712;p47"/>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3" name="Google Shape;713;p47"/>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4" name="Google Shape;714;p47"/>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5" name="Google Shape;715;p47"/>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6" name="Google Shape;716;p47"/>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7" name="Google Shape;717;p47"/>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8" name="Google Shape;718;p47"/>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19" name="Google Shape;719;p47"/>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0" name="Google Shape;720;p47"/>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1" name="Google Shape;721;p47"/>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2" name="Google Shape;722;p47"/>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3" name="Google Shape;723;p47"/>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4" name="Google Shape;724;p47"/>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5" name="Google Shape;725;p47"/>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6" name="Google Shape;726;p47"/>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7" name="Google Shape;727;p47"/>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8" name="Google Shape;728;p47"/>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29" name="Google Shape;729;p47"/>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0" name="Google Shape;730;p47"/>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1" name="Google Shape;731;p47"/>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2" name="Google Shape;732;p47"/>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3" name="Google Shape;733;p47"/>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4" name="Google Shape;734;p47"/>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5" name="Google Shape;735;p47"/>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6" name="Google Shape;736;p47"/>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7" name="Google Shape;737;p47"/>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8" name="Google Shape;738;p47"/>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39" name="Google Shape;739;p47"/>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0" name="Google Shape;740;p47"/>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1" name="Google Shape;741;p47"/>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2" name="Google Shape;742;p47"/>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3" name="Google Shape;743;p47"/>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4" name="Google Shape;744;p47"/>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5" name="Google Shape;745;p47"/>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6" name="Google Shape;746;p47"/>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7" name="Google Shape;747;p47"/>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8" name="Google Shape;748;p47"/>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49" name="Google Shape;749;p47"/>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0" name="Google Shape;750;p47"/>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1" name="Google Shape;751;p47"/>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2" name="Google Shape;752;p47"/>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3" name="Google Shape;753;p47"/>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4" name="Google Shape;754;p47"/>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5" name="Google Shape;755;p47"/>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6" name="Google Shape;756;p47"/>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7" name="Google Shape;757;p47"/>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8" name="Google Shape;758;p47"/>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59" name="Google Shape;759;p47"/>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0" name="Google Shape;760;p47"/>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1" name="Google Shape;761;p47"/>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2" name="Google Shape;762;p47"/>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3" name="Google Shape;763;p47"/>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4" name="Google Shape;764;p47"/>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5" name="Google Shape;765;p47"/>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6" name="Google Shape;766;p47"/>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7" name="Google Shape;767;p47"/>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8" name="Google Shape;768;p47"/>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69" name="Google Shape;769;p47"/>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0" name="Google Shape;770;p47"/>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1" name="Google Shape;771;p47"/>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2" name="Google Shape;772;p47"/>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3" name="Google Shape;773;p47"/>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4" name="Google Shape;774;p47"/>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5" name="Google Shape;775;p47"/>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6" name="Google Shape;776;p47"/>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7" name="Google Shape;777;p47"/>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8" name="Google Shape;778;p47"/>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79" name="Google Shape;779;p47"/>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0" name="Google Shape;780;p47"/>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1" name="Google Shape;781;p47"/>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2" name="Google Shape;782;p47"/>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3" name="Google Shape;783;p47"/>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4" name="Google Shape;784;p47"/>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5" name="Google Shape;785;p47"/>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6" name="Google Shape;786;p47"/>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7" name="Google Shape;787;p47"/>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8" name="Google Shape;788;p47"/>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89" name="Google Shape;789;p47"/>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0" name="Google Shape;790;p47"/>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1" name="Google Shape;791;p47"/>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2" name="Google Shape;792;p47"/>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3" name="Google Shape;793;p47"/>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4" name="Google Shape;794;p47"/>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5" name="Google Shape;795;p47"/>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6" name="Google Shape;796;p47"/>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7" name="Google Shape;797;p47"/>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8" name="Google Shape;798;p47"/>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799" name="Google Shape;799;p47"/>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0" name="Google Shape;800;p47"/>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1" name="Google Shape;801;p47"/>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2" name="Google Shape;802;p47"/>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3" name="Google Shape;803;p47"/>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4" name="Google Shape;804;p47"/>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5" name="Google Shape;805;p47"/>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6" name="Google Shape;806;p47"/>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7" name="Google Shape;807;p47"/>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8" name="Google Shape;808;p47"/>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09" name="Google Shape;809;p47"/>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0" name="Google Shape;810;p47"/>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1" name="Google Shape;811;p47"/>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2" name="Google Shape;812;p47"/>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3" name="Google Shape;813;p47"/>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4" name="Google Shape;814;p47"/>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815" name="Google Shape;815;p47"/>
          <p:cNvGrpSpPr/>
          <p:nvPr/>
        </p:nvGrpSpPr>
        <p:grpSpPr>
          <a:xfrm>
            <a:off x="10413885" y="2726118"/>
            <a:ext cx="2306361" cy="2345373"/>
            <a:chOff x="5436250" y="1181600"/>
            <a:chExt cx="611875" cy="622225"/>
          </a:xfrm>
        </p:grpSpPr>
        <p:sp>
          <p:nvSpPr>
            <p:cNvPr id="816" name="Google Shape;816;p47"/>
            <p:cNvSpPr/>
            <p:nvPr/>
          </p:nvSpPr>
          <p:spPr>
            <a:xfrm>
              <a:off x="5534375" y="1229900"/>
              <a:ext cx="69950" cy="62900"/>
            </a:xfrm>
            <a:custGeom>
              <a:avLst/>
              <a:gdLst/>
              <a:ahLst/>
              <a:cxnLst/>
              <a:rect l="l" t="t" r="r" b="b"/>
              <a:pathLst>
                <a:path w="2798" h="2516" extrusionOk="0">
                  <a:moveTo>
                    <a:pt x="2289" y="1"/>
                  </a:moveTo>
                  <a:cubicBezTo>
                    <a:pt x="2197" y="1"/>
                    <a:pt x="2104" y="28"/>
                    <a:pt x="2022" y="82"/>
                  </a:cubicBezTo>
                  <a:cubicBezTo>
                    <a:pt x="1346" y="582"/>
                    <a:pt x="718" y="1152"/>
                    <a:pt x="158" y="1780"/>
                  </a:cubicBezTo>
                  <a:cubicBezTo>
                    <a:pt x="1" y="1956"/>
                    <a:pt x="11" y="2241"/>
                    <a:pt x="197" y="2408"/>
                  </a:cubicBezTo>
                  <a:cubicBezTo>
                    <a:pt x="286" y="2477"/>
                    <a:pt x="384" y="2516"/>
                    <a:pt x="491" y="2516"/>
                  </a:cubicBezTo>
                  <a:cubicBezTo>
                    <a:pt x="619" y="2516"/>
                    <a:pt x="737" y="2467"/>
                    <a:pt x="825" y="2368"/>
                  </a:cubicBezTo>
                  <a:cubicBezTo>
                    <a:pt x="1346" y="1790"/>
                    <a:pt x="1924" y="1260"/>
                    <a:pt x="2552" y="808"/>
                  </a:cubicBezTo>
                  <a:cubicBezTo>
                    <a:pt x="2748" y="661"/>
                    <a:pt x="2798" y="386"/>
                    <a:pt x="2650" y="180"/>
                  </a:cubicBezTo>
                  <a:cubicBezTo>
                    <a:pt x="2562" y="62"/>
                    <a:pt x="2427" y="1"/>
                    <a:pt x="228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7" name="Google Shape;817;p47"/>
            <p:cNvSpPr/>
            <p:nvPr/>
          </p:nvSpPr>
          <p:spPr>
            <a:xfrm>
              <a:off x="5532425" y="1228225"/>
              <a:ext cx="73625" cy="66300"/>
            </a:xfrm>
            <a:custGeom>
              <a:avLst/>
              <a:gdLst/>
              <a:ahLst/>
              <a:cxnLst/>
              <a:rect l="l" t="t" r="r" b="b"/>
              <a:pathLst>
                <a:path w="2945" h="2652" extrusionOk="0">
                  <a:moveTo>
                    <a:pt x="2366" y="130"/>
                  </a:moveTo>
                  <a:cubicBezTo>
                    <a:pt x="2483" y="130"/>
                    <a:pt x="2601" y="189"/>
                    <a:pt x="2669" y="287"/>
                  </a:cubicBezTo>
                  <a:cubicBezTo>
                    <a:pt x="2797" y="463"/>
                    <a:pt x="2758" y="699"/>
                    <a:pt x="2591" y="817"/>
                  </a:cubicBezTo>
                  <a:cubicBezTo>
                    <a:pt x="1963" y="1277"/>
                    <a:pt x="1374" y="1807"/>
                    <a:pt x="854" y="2396"/>
                  </a:cubicBezTo>
                  <a:cubicBezTo>
                    <a:pt x="781" y="2475"/>
                    <a:pt x="676" y="2515"/>
                    <a:pt x="571" y="2515"/>
                  </a:cubicBezTo>
                  <a:cubicBezTo>
                    <a:pt x="479" y="2515"/>
                    <a:pt x="387" y="2485"/>
                    <a:pt x="314" y="2426"/>
                  </a:cubicBezTo>
                  <a:cubicBezTo>
                    <a:pt x="168" y="2289"/>
                    <a:pt x="148" y="2043"/>
                    <a:pt x="285" y="1886"/>
                  </a:cubicBezTo>
                  <a:cubicBezTo>
                    <a:pt x="844" y="1268"/>
                    <a:pt x="1472" y="699"/>
                    <a:pt x="2140" y="208"/>
                  </a:cubicBezTo>
                  <a:cubicBezTo>
                    <a:pt x="2209" y="159"/>
                    <a:pt x="2287" y="130"/>
                    <a:pt x="2366" y="130"/>
                  </a:cubicBezTo>
                  <a:close/>
                  <a:moveTo>
                    <a:pt x="2368" y="1"/>
                  </a:moveTo>
                  <a:cubicBezTo>
                    <a:pt x="2263" y="1"/>
                    <a:pt x="2155" y="33"/>
                    <a:pt x="2061" y="100"/>
                  </a:cubicBezTo>
                  <a:cubicBezTo>
                    <a:pt x="1384" y="601"/>
                    <a:pt x="756" y="1170"/>
                    <a:pt x="187" y="1798"/>
                  </a:cubicBezTo>
                  <a:cubicBezTo>
                    <a:pt x="0" y="2014"/>
                    <a:pt x="20" y="2337"/>
                    <a:pt x="226" y="2524"/>
                  </a:cubicBezTo>
                  <a:cubicBezTo>
                    <a:pt x="325" y="2603"/>
                    <a:pt x="442" y="2651"/>
                    <a:pt x="569" y="2651"/>
                  </a:cubicBezTo>
                  <a:cubicBezTo>
                    <a:pt x="717" y="2651"/>
                    <a:pt x="854" y="2592"/>
                    <a:pt x="953" y="2485"/>
                  </a:cubicBezTo>
                  <a:cubicBezTo>
                    <a:pt x="1463" y="1905"/>
                    <a:pt x="2041" y="1386"/>
                    <a:pt x="2669" y="924"/>
                  </a:cubicBezTo>
                  <a:cubicBezTo>
                    <a:pt x="2896" y="758"/>
                    <a:pt x="2944" y="444"/>
                    <a:pt x="2778" y="208"/>
                  </a:cubicBezTo>
                  <a:cubicBezTo>
                    <a:pt x="2678" y="73"/>
                    <a:pt x="2525" y="1"/>
                    <a:pt x="236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8" name="Google Shape;818;p47"/>
            <p:cNvSpPr/>
            <p:nvPr/>
          </p:nvSpPr>
          <p:spPr>
            <a:xfrm>
              <a:off x="5618775" y="1248875"/>
              <a:ext cx="66525" cy="67725"/>
            </a:xfrm>
            <a:custGeom>
              <a:avLst/>
              <a:gdLst/>
              <a:ahLst/>
              <a:cxnLst/>
              <a:rect l="l" t="t" r="r" b="b"/>
              <a:pathLst>
                <a:path w="2661" h="2709" extrusionOk="0">
                  <a:moveTo>
                    <a:pt x="502" y="1"/>
                  </a:moveTo>
                  <a:cubicBezTo>
                    <a:pt x="406" y="1"/>
                    <a:pt x="309" y="32"/>
                    <a:pt x="227" y="98"/>
                  </a:cubicBezTo>
                  <a:cubicBezTo>
                    <a:pt x="30" y="246"/>
                    <a:pt x="1" y="530"/>
                    <a:pt x="148" y="726"/>
                  </a:cubicBezTo>
                  <a:cubicBezTo>
                    <a:pt x="668" y="1384"/>
                    <a:pt x="1247" y="2012"/>
                    <a:pt x="1865" y="2591"/>
                  </a:cubicBezTo>
                  <a:cubicBezTo>
                    <a:pt x="1954" y="2669"/>
                    <a:pt x="2061" y="2708"/>
                    <a:pt x="2170" y="2708"/>
                  </a:cubicBezTo>
                  <a:cubicBezTo>
                    <a:pt x="2287" y="2708"/>
                    <a:pt x="2405" y="2660"/>
                    <a:pt x="2493" y="2571"/>
                  </a:cubicBezTo>
                  <a:cubicBezTo>
                    <a:pt x="2660" y="2385"/>
                    <a:pt x="2650" y="2110"/>
                    <a:pt x="2473" y="1943"/>
                  </a:cubicBezTo>
                  <a:cubicBezTo>
                    <a:pt x="1895" y="1393"/>
                    <a:pt x="1345" y="795"/>
                    <a:pt x="855" y="167"/>
                  </a:cubicBezTo>
                  <a:cubicBezTo>
                    <a:pt x="764" y="59"/>
                    <a:pt x="634"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19" name="Google Shape;819;p47"/>
            <p:cNvSpPr/>
            <p:nvPr/>
          </p:nvSpPr>
          <p:spPr>
            <a:xfrm>
              <a:off x="5616825" y="1247325"/>
              <a:ext cx="70425" cy="71000"/>
            </a:xfrm>
            <a:custGeom>
              <a:avLst/>
              <a:gdLst/>
              <a:ahLst/>
              <a:cxnLst/>
              <a:rect l="l" t="t" r="r" b="b"/>
              <a:pathLst>
                <a:path w="2817" h="2840" extrusionOk="0">
                  <a:moveTo>
                    <a:pt x="579" y="131"/>
                  </a:moveTo>
                  <a:cubicBezTo>
                    <a:pt x="687" y="131"/>
                    <a:pt x="805" y="180"/>
                    <a:pt x="874" y="278"/>
                  </a:cubicBezTo>
                  <a:cubicBezTo>
                    <a:pt x="1374" y="906"/>
                    <a:pt x="1923" y="1505"/>
                    <a:pt x="2503" y="2044"/>
                  </a:cubicBezTo>
                  <a:cubicBezTo>
                    <a:pt x="2660" y="2192"/>
                    <a:pt x="2669" y="2437"/>
                    <a:pt x="2522" y="2584"/>
                  </a:cubicBezTo>
                  <a:cubicBezTo>
                    <a:pt x="2450" y="2662"/>
                    <a:pt x="2348" y="2701"/>
                    <a:pt x="2244" y="2701"/>
                  </a:cubicBezTo>
                  <a:cubicBezTo>
                    <a:pt x="2151" y="2701"/>
                    <a:pt x="2057" y="2669"/>
                    <a:pt x="1982" y="2604"/>
                  </a:cubicBezTo>
                  <a:cubicBezTo>
                    <a:pt x="1374" y="2025"/>
                    <a:pt x="805" y="1407"/>
                    <a:pt x="285" y="740"/>
                  </a:cubicBezTo>
                  <a:cubicBezTo>
                    <a:pt x="148" y="583"/>
                    <a:pt x="177" y="337"/>
                    <a:pt x="344" y="210"/>
                  </a:cubicBezTo>
                  <a:cubicBezTo>
                    <a:pt x="412" y="160"/>
                    <a:pt x="501" y="131"/>
                    <a:pt x="579" y="131"/>
                  </a:cubicBezTo>
                  <a:close/>
                  <a:moveTo>
                    <a:pt x="580" y="0"/>
                  </a:moveTo>
                  <a:cubicBezTo>
                    <a:pt x="469" y="0"/>
                    <a:pt x="357" y="36"/>
                    <a:pt x="265" y="111"/>
                  </a:cubicBezTo>
                  <a:cubicBezTo>
                    <a:pt x="39" y="278"/>
                    <a:pt x="0" y="602"/>
                    <a:pt x="177" y="827"/>
                  </a:cubicBezTo>
                  <a:cubicBezTo>
                    <a:pt x="697" y="1495"/>
                    <a:pt x="1276" y="2123"/>
                    <a:pt x="1894" y="2702"/>
                  </a:cubicBezTo>
                  <a:cubicBezTo>
                    <a:pt x="1992" y="2790"/>
                    <a:pt x="2120" y="2840"/>
                    <a:pt x="2248" y="2840"/>
                  </a:cubicBezTo>
                  <a:cubicBezTo>
                    <a:pt x="2385" y="2840"/>
                    <a:pt x="2522" y="2781"/>
                    <a:pt x="2620" y="2672"/>
                  </a:cubicBezTo>
                  <a:cubicBezTo>
                    <a:pt x="2817" y="2467"/>
                    <a:pt x="2807" y="2142"/>
                    <a:pt x="2601" y="1956"/>
                  </a:cubicBezTo>
                  <a:cubicBezTo>
                    <a:pt x="2012" y="1407"/>
                    <a:pt x="1472" y="818"/>
                    <a:pt x="981" y="190"/>
                  </a:cubicBezTo>
                  <a:cubicBezTo>
                    <a:pt x="880" y="66"/>
                    <a:pt x="730"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0" name="Google Shape;820;p47"/>
            <p:cNvSpPr/>
            <p:nvPr/>
          </p:nvSpPr>
          <p:spPr>
            <a:xfrm>
              <a:off x="5657050" y="1183275"/>
              <a:ext cx="61600" cy="65625"/>
            </a:xfrm>
            <a:custGeom>
              <a:avLst/>
              <a:gdLst/>
              <a:ahLst/>
              <a:cxnLst/>
              <a:rect l="l" t="t" r="r" b="b"/>
              <a:pathLst>
                <a:path w="2464" h="2625" extrusionOk="0">
                  <a:moveTo>
                    <a:pt x="1972" y="1"/>
                  </a:moveTo>
                  <a:cubicBezTo>
                    <a:pt x="1844" y="1"/>
                    <a:pt x="1718" y="56"/>
                    <a:pt x="1629" y="161"/>
                  </a:cubicBezTo>
                  <a:lnTo>
                    <a:pt x="157" y="1888"/>
                  </a:lnTo>
                  <a:cubicBezTo>
                    <a:pt x="0" y="2074"/>
                    <a:pt x="20" y="2359"/>
                    <a:pt x="207" y="2516"/>
                  </a:cubicBezTo>
                  <a:cubicBezTo>
                    <a:pt x="295" y="2585"/>
                    <a:pt x="393" y="2624"/>
                    <a:pt x="501" y="2624"/>
                  </a:cubicBezTo>
                  <a:cubicBezTo>
                    <a:pt x="628" y="2624"/>
                    <a:pt x="746" y="2565"/>
                    <a:pt x="835" y="2467"/>
                  </a:cubicBezTo>
                  <a:lnTo>
                    <a:pt x="2307" y="730"/>
                  </a:lnTo>
                  <a:cubicBezTo>
                    <a:pt x="2464" y="544"/>
                    <a:pt x="2444" y="269"/>
                    <a:pt x="2257" y="102"/>
                  </a:cubicBezTo>
                  <a:cubicBezTo>
                    <a:pt x="2172" y="34"/>
                    <a:pt x="2071" y="1"/>
                    <a:pt x="197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1" name="Google Shape;821;p47"/>
            <p:cNvSpPr/>
            <p:nvPr/>
          </p:nvSpPr>
          <p:spPr>
            <a:xfrm>
              <a:off x="5656550" y="1181600"/>
              <a:ext cx="62600" cy="69025"/>
            </a:xfrm>
            <a:custGeom>
              <a:avLst/>
              <a:gdLst/>
              <a:ahLst/>
              <a:cxnLst/>
              <a:rect l="l" t="t" r="r" b="b"/>
              <a:pathLst>
                <a:path w="2504" h="2761" extrusionOk="0">
                  <a:moveTo>
                    <a:pt x="1983" y="130"/>
                  </a:moveTo>
                  <a:cubicBezTo>
                    <a:pt x="2072" y="130"/>
                    <a:pt x="2160" y="169"/>
                    <a:pt x="2229" y="228"/>
                  </a:cubicBezTo>
                  <a:cubicBezTo>
                    <a:pt x="2307" y="287"/>
                    <a:pt x="2356" y="385"/>
                    <a:pt x="2366" y="483"/>
                  </a:cubicBezTo>
                  <a:cubicBezTo>
                    <a:pt x="2376" y="582"/>
                    <a:pt x="2336" y="680"/>
                    <a:pt x="2277" y="758"/>
                  </a:cubicBezTo>
                  <a:lnTo>
                    <a:pt x="805" y="2495"/>
                  </a:lnTo>
                  <a:cubicBezTo>
                    <a:pt x="735" y="2576"/>
                    <a:pt x="626" y="2619"/>
                    <a:pt x="517" y="2619"/>
                  </a:cubicBezTo>
                  <a:cubicBezTo>
                    <a:pt x="429" y="2619"/>
                    <a:pt x="341" y="2591"/>
                    <a:pt x="275" y="2534"/>
                  </a:cubicBezTo>
                  <a:cubicBezTo>
                    <a:pt x="197" y="2466"/>
                    <a:pt x="148" y="2377"/>
                    <a:pt x="138" y="2279"/>
                  </a:cubicBezTo>
                  <a:cubicBezTo>
                    <a:pt x="129" y="2171"/>
                    <a:pt x="158" y="2073"/>
                    <a:pt x="227" y="2004"/>
                  </a:cubicBezTo>
                  <a:lnTo>
                    <a:pt x="1699" y="268"/>
                  </a:lnTo>
                  <a:cubicBezTo>
                    <a:pt x="1758" y="189"/>
                    <a:pt x="1856" y="140"/>
                    <a:pt x="1954" y="140"/>
                  </a:cubicBezTo>
                  <a:cubicBezTo>
                    <a:pt x="1963" y="130"/>
                    <a:pt x="1974" y="130"/>
                    <a:pt x="1983" y="130"/>
                  </a:cubicBezTo>
                  <a:close/>
                  <a:moveTo>
                    <a:pt x="1983" y="1"/>
                  </a:moveTo>
                  <a:cubicBezTo>
                    <a:pt x="1970" y="1"/>
                    <a:pt x="1957" y="1"/>
                    <a:pt x="1944" y="2"/>
                  </a:cubicBezTo>
                  <a:cubicBezTo>
                    <a:pt x="1806" y="12"/>
                    <a:pt x="1679" y="81"/>
                    <a:pt x="1590" y="179"/>
                  </a:cubicBezTo>
                  <a:lnTo>
                    <a:pt x="129" y="1916"/>
                  </a:lnTo>
                  <a:cubicBezTo>
                    <a:pt x="40" y="2014"/>
                    <a:pt x="1" y="2152"/>
                    <a:pt x="11" y="2289"/>
                  </a:cubicBezTo>
                  <a:cubicBezTo>
                    <a:pt x="20" y="2426"/>
                    <a:pt x="79" y="2544"/>
                    <a:pt x="188" y="2632"/>
                  </a:cubicBezTo>
                  <a:cubicBezTo>
                    <a:pt x="275" y="2711"/>
                    <a:pt x="393" y="2760"/>
                    <a:pt x="521" y="2760"/>
                  </a:cubicBezTo>
                  <a:cubicBezTo>
                    <a:pt x="668" y="2760"/>
                    <a:pt x="816" y="2691"/>
                    <a:pt x="904" y="2573"/>
                  </a:cubicBezTo>
                  <a:lnTo>
                    <a:pt x="2376" y="846"/>
                  </a:lnTo>
                  <a:cubicBezTo>
                    <a:pt x="2464" y="739"/>
                    <a:pt x="2503" y="611"/>
                    <a:pt x="2493" y="473"/>
                  </a:cubicBezTo>
                  <a:cubicBezTo>
                    <a:pt x="2484" y="336"/>
                    <a:pt x="2425" y="209"/>
                    <a:pt x="2317" y="120"/>
                  </a:cubicBezTo>
                  <a:cubicBezTo>
                    <a:pt x="2219" y="41"/>
                    <a:pt x="2106" y="1"/>
                    <a:pt x="198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2" name="Google Shape;822;p47"/>
            <p:cNvSpPr/>
            <p:nvPr/>
          </p:nvSpPr>
          <p:spPr>
            <a:xfrm>
              <a:off x="5723775" y="1228025"/>
              <a:ext cx="68475" cy="61850"/>
            </a:xfrm>
            <a:custGeom>
              <a:avLst/>
              <a:gdLst/>
              <a:ahLst/>
              <a:cxnLst/>
              <a:rect l="l" t="t" r="r" b="b"/>
              <a:pathLst>
                <a:path w="2739" h="2474" extrusionOk="0">
                  <a:moveTo>
                    <a:pt x="498" y="1"/>
                  </a:moveTo>
                  <a:cubicBezTo>
                    <a:pt x="401" y="1"/>
                    <a:pt x="305" y="32"/>
                    <a:pt x="227" y="98"/>
                  </a:cubicBezTo>
                  <a:cubicBezTo>
                    <a:pt x="30" y="245"/>
                    <a:pt x="1" y="530"/>
                    <a:pt x="148" y="716"/>
                  </a:cubicBezTo>
                  <a:cubicBezTo>
                    <a:pt x="668" y="1384"/>
                    <a:pt x="1286" y="1943"/>
                    <a:pt x="1993" y="2404"/>
                  </a:cubicBezTo>
                  <a:cubicBezTo>
                    <a:pt x="2071" y="2443"/>
                    <a:pt x="2150" y="2473"/>
                    <a:pt x="2238" y="2473"/>
                  </a:cubicBezTo>
                  <a:cubicBezTo>
                    <a:pt x="2385" y="2473"/>
                    <a:pt x="2523" y="2395"/>
                    <a:pt x="2611" y="2267"/>
                  </a:cubicBezTo>
                  <a:cubicBezTo>
                    <a:pt x="2739" y="2061"/>
                    <a:pt x="2680" y="1786"/>
                    <a:pt x="2473" y="1649"/>
                  </a:cubicBezTo>
                  <a:cubicBezTo>
                    <a:pt x="1856" y="1246"/>
                    <a:pt x="1306" y="756"/>
                    <a:pt x="855" y="167"/>
                  </a:cubicBezTo>
                  <a:cubicBezTo>
                    <a:pt x="764" y="59"/>
                    <a:pt x="631" y="1"/>
                    <a:pt x="498"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3" name="Google Shape;823;p47"/>
            <p:cNvSpPr/>
            <p:nvPr/>
          </p:nvSpPr>
          <p:spPr>
            <a:xfrm>
              <a:off x="5721825" y="1226400"/>
              <a:ext cx="71150" cy="65175"/>
            </a:xfrm>
            <a:custGeom>
              <a:avLst/>
              <a:gdLst/>
              <a:ahLst/>
              <a:cxnLst/>
              <a:rect l="l" t="t" r="r" b="b"/>
              <a:pathLst>
                <a:path w="2846" h="2607" extrusionOk="0">
                  <a:moveTo>
                    <a:pt x="579" y="134"/>
                  </a:moveTo>
                  <a:cubicBezTo>
                    <a:pt x="687" y="134"/>
                    <a:pt x="805" y="183"/>
                    <a:pt x="874" y="271"/>
                  </a:cubicBezTo>
                  <a:cubicBezTo>
                    <a:pt x="1335" y="860"/>
                    <a:pt x="1894" y="1370"/>
                    <a:pt x="2522" y="1773"/>
                  </a:cubicBezTo>
                  <a:cubicBezTo>
                    <a:pt x="2601" y="1821"/>
                    <a:pt x="2660" y="1910"/>
                    <a:pt x="2689" y="2008"/>
                  </a:cubicBezTo>
                  <a:cubicBezTo>
                    <a:pt x="2708" y="2106"/>
                    <a:pt x="2689" y="2214"/>
                    <a:pt x="2630" y="2292"/>
                  </a:cubicBezTo>
                  <a:cubicBezTo>
                    <a:pt x="2561" y="2406"/>
                    <a:pt x="2434" y="2467"/>
                    <a:pt x="2308" y="2467"/>
                  </a:cubicBezTo>
                  <a:cubicBezTo>
                    <a:pt x="2239" y="2467"/>
                    <a:pt x="2169" y="2449"/>
                    <a:pt x="2110" y="2410"/>
                  </a:cubicBezTo>
                  <a:cubicBezTo>
                    <a:pt x="1404" y="1959"/>
                    <a:pt x="795" y="1400"/>
                    <a:pt x="275" y="742"/>
                  </a:cubicBezTo>
                  <a:cubicBezTo>
                    <a:pt x="148" y="585"/>
                    <a:pt x="177" y="340"/>
                    <a:pt x="344" y="212"/>
                  </a:cubicBezTo>
                  <a:cubicBezTo>
                    <a:pt x="412" y="153"/>
                    <a:pt x="491" y="134"/>
                    <a:pt x="579" y="134"/>
                  </a:cubicBezTo>
                  <a:close/>
                  <a:moveTo>
                    <a:pt x="574" y="1"/>
                  </a:moveTo>
                  <a:cubicBezTo>
                    <a:pt x="464" y="1"/>
                    <a:pt x="356" y="35"/>
                    <a:pt x="265" y="105"/>
                  </a:cubicBezTo>
                  <a:cubicBezTo>
                    <a:pt x="39" y="281"/>
                    <a:pt x="0" y="605"/>
                    <a:pt x="177" y="831"/>
                  </a:cubicBezTo>
                  <a:cubicBezTo>
                    <a:pt x="697" y="1488"/>
                    <a:pt x="1325" y="2057"/>
                    <a:pt x="2032" y="2519"/>
                  </a:cubicBezTo>
                  <a:cubicBezTo>
                    <a:pt x="2120" y="2577"/>
                    <a:pt x="2218" y="2607"/>
                    <a:pt x="2316" y="2607"/>
                  </a:cubicBezTo>
                  <a:cubicBezTo>
                    <a:pt x="2483" y="2607"/>
                    <a:pt x="2650" y="2519"/>
                    <a:pt x="2738" y="2371"/>
                  </a:cubicBezTo>
                  <a:cubicBezTo>
                    <a:pt x="2817" y="2253"/>
                    <a:pt x="2846" y="2116"/>
                    <a:pt x="2817" y="1978"/>
                  </a:cubicBezTo>
                  <a:cubicBezTo>
                    <a:pt x="2787" y="1851"/>
                    <a:pt x="2708" y="1734"/>
                    <a:pt x="2591" y="1664"/>
                  </a:cubicBezTo>
                  <a:cubicBezTo>
                    <a:pt x="1973" y="1263"/>
                    <a:pt x="1433" y="772"/>
                    <a:pt x="981" y="192"/>
                  </a:cubicBezTo>
                  <a:cubicBezTo>
                    <a:pt x="878" y="67"/>
                    <a:pt x="726"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4" name="Google Shape;824;p47"/>
            <p:cNvSpPr/>
            <p:nvPr/>
          </p:nvSpPr>
          <p:spPr>
            <a:xfrm>
              <a:off x="5788050" y="1194950"/>
              <a:ext cx="68475" cy="45850"/>
            </a:xfrm>
            <a:custGeom>
              <a:avLst/>
              <a:gdLst/>
              <a:ahLst/>
              <a:cxnLst/>
              <a:rect l="l" t="t" r="r" b="b"/>
              <a:pathLst>
                <a:path w="2739" h="1834" extrusionOk="0">
                  <a:moveTo>
                    <a:pt x="2234" y="0"/>
                  </a:moveTo>
                  <a:cubicBezTo>
                    <a:pt x="2193" y="0"/>
                    <a:pt x="2152" y="6"/>
                    <a:pt x="2111" y="18"/>
                  </a:cubicBezTo>
                  <a:cubicBezTo>
                    <a:pt x="1414" y="224"/>
                    <a:pt x="757" y="578"/>
                    <a:pt x="207" y="1049"/>
                  </a:cubicBezTo>
                  <a:cubicBezTo>
                    <a:pt x="20" y="1215"/>
                    <a:pt x="1" y="1490"/>
                    <a:pt x="158" y="1677"/>
                  </a:cubicBezTo>
                  <a:cubicBezTo>
                    <a:pt x="246" y="1784"/>
                    <a:pt x="373" y="1834"/>
                    <a:pt x="491" y="1834"/>
                  </a:cubicBezTo>
                  <a:cubicBezTo>
                    <a:pt x="600" y="1834"/>
                    <a:pt x="698" y="1804"/>
                    <a:pt x="786" y="1725"/>
                  </a:cubicBezTo>
                  <a:cubicBezTo>
                    <a:pt x="1247" y="1343"/>
                    <a:pt x="1787" y="1038"/>
                    <a:pt x="2366" y="872"/>
                  </a:cubicBezTo>
                  <a:cubicBezTo>
                    <a:pt x="2601" y="803"/>
                    <a:pt x="2739" y="558"/>
                    <a:pt x="2670" y="322"/>
                  </a:cubicBezTo>
                  <a:cubicBezTo>
                    <a:pt x="2605" y="128"/>
                    <a:pt x="2426" y="0"/>
                    <a:pt x="223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5" name="Google Shape;825;p47"/>
            <p:cNvSpPr/>
            <p:nvPr/>
          </p:nvSpPr>
          <p:spPr>
            <a:xfrm>
              <a:off x="5787325" y="1193175"/>
              <a:ext cx="69925" cy="49325"/>
            </a:xfrm>
            <a:custGeom>
              <a:avLst/>
              <a:gdLst/>
              <a:ahLst/>
              <a:cxnLst/>
              <a:rect l="l" t="t" r="r" b="b"/>
              <a:pathLst>
                <a:path w="2797" h="1973" extrusionOk="0">
                  <a:moveTo>
                    <a:pt x="2267" y="138"/>
                  </a:moveTo>
                  <a:cubicBezTo>
                    <a:pt x="2434" y="138"/>
                    <a:pt x="2581" y="246"/>
                    <a:pt x="2630" y="403"/>
                  </a:cubicBezTo>
                  <a:cubicBezTo>
                    <a:pt x="2659" y="501"/>
                    <a:pt x="2650" y="609"/>
                    <a:pt x="2601" y="697"/>
                  </a:cubicBezTo>
                  <a:cubicBezTo>
                    <a:pt x="2552" y="786"/>
                    <a:pt x="2473" y="854"/>
                    <a:pt x="2375" y="884"/>
                  </a:cubicBezTo>
                  <a:cubicBezTo>
                    <a:pt x="1786" y="1050"/>
                    <a:pt x="1237" y="1355"/>
                    <a:pt x="775" y="1748"/>
                  </a:cubicBezTo>
                  <a:cubicBezTo>
                    <a:pt x="705" y="1809"/>
                    <a:pt x="614" y="1839"/>
                    <a:pt x="524" y="1839"/>
                  </a:cubicBezTo>
                  <a:cubicBezTo>
                    <a:pt x="415" y="1839"/>
                    <a:pt x="306" y="1795"/>
                    <a:pt x="236" y="1708"/>
                  </a:cubicBezTo>
                  <a:cubicBezTo>
                    <a:pt x="167" y="1630"/>
                    <a:pt x="138" y="1532"/>
                    <a:pt x="147" y="1434"/>
                  </a:cubicBezTo>
                  <a:cubicBezTo>
                    <a:pt x="158" y="1335"/>
                    <a:pt x="197" y="1237"/>
                    <a:pt x="275" y="1178"/>
                  </a:cubicBezTo>
                  <a:cubicBezTo>
                    <a:pt x="825" y="707"/>
                    <a:pt x="1472" y="354"/>
                    <a:pt x="2159" y="148"/>
                  </a:cubicBezTo>
                  <a:cubicBezTo>
                    <a:pt x="2199" y="138"/>
                    <a:pt x="2228" y="138"/>
                    <a:pt x="2267" y="138"/>
                  </a:cubicBezTo>
                  <a:close/>
                  <a:moveTo>
                    <a:pt x="2263" y="0"/>
                  </a:moveTo>
                  <a:cubicBezTo>
                    <a:pt x="2216" y="0"/>
                    <a:pt x="2168" y="7"/>
                    <a:pt x="2120" y="20"/>
                  </a:cubicBezTo>
                  <a:cubicBezTo>
                    <a:pt x="1423" y="236"/>
                    <a:pt x="756" y="599"/>
                    <a:pt x="197" y="1070"/>
                  </a:cubicBezTo>
                  <a:cubicBezTo>
                    <a:pt x="88" y="1159"/>
                    <a:pt x="30" y="1286"/>
                    <a:pt x="10" y="1423"/>
                  </a:cubicBezTo>
                  <a:cubicBezTo>
                    <a:pt x="1" y="1561"/>
                    <a:pt x="49" y="1689"/>
                    <a:pt x="138" y="1796"/>
                  </a:cubicBezTo>
                  <a:cubicBezTo>
                    <a:pt x="236" y="1905"/>
                    <a:pt x="373" y="1973"/>
                    <a:pt x="520" y="1973"/>
                  </a:cubicBezTo>
                  <a:cubicBezTo>
                    <a:pt x="648" y="1973"/>
                    <a:pt x="766" y="1934"/>
                    <a:pt x="854" y="1855"/>
                  </a:cubicBezTo>
                  <a:cubicBezTo>
                    <a:pt x="1305" y="1463"/>
                    <a:pt x="1845" y="1178"/>
                    <a:pt x="2415" y="1002"/>
                  </a:cubicBezTo>
                  <a:cubicBezTo>
                    <a:pt x="2542" y="963"/>
                    <a:pt x="2650" y="884"/>
                    <a:pt x="2718" y="756"/>
                  </a:cubicBezTo>
                  <a:cubicBezTo>
                    <a:pt x="2777" y="638"/>
                    <a:pt x="2797" y="501"/>
                    <a:pt x="2758" y="374"/>
                  </a:cubicBezTo>
                  <a:cubicBezTo>
                    <a:pt x="2693" y="147"/>
                    <a:pt x="2488" y="0"/>
                    <a:pt x="226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6" name="Google Shape;826;p47"/>
            <p:cNvSpPr/>
            <p:nvPr/>
          </p:nvSpPr>
          <p:spPr>
            <a:xfrm>
              <a:off x="5707350" y="1299925"/>
              <a:ext cx="37550" cy="85375"/>
            </a:xfrm>
            <a:custGeom>
              <a:avLst/>
              <a:gdLst/>
              <a:ahLst/>
              <a:cxnLst/>
              <a:rect l="l" t="t" r="r" b="b"/>
              <a:pathLst>
                <a:path w="1502" h="3415" extrusionOk="0">
                  <a:moveTo>
                    <a:pt x="490" y="0"/>
                  </a:moveTo>
                  <a:cubicBezTo>
                    <a:pt x="461" y="0"/>
                    <a:pt x="432" y="3"/>
                    <a:pt x="402" y="9"/>
                  </a:cubicBezTo>
                  <a:cubicBezTo>
                    <a:pt x="157" y="58"/>
                    <a:pt x="0" y="294"/>
                    <a:pt x="49" y="539"/>
                  </a:cubicBezTo>
                  <a:lnTo>
                    <a:pt x="579" y="3061"/>
                  </a:lnTo>
                  <a:cubicBezTo>
                    <a:pt x="618" y="3267"/>
                    <a:pt x="805" y="3414"/>
                    <a:pt x="1011" y="3414"/>
                  </a:cubicBezTo>
                  <a:cubicBezTo>
                    <a:pt x="1041" y="3414"/>
                    <a:pt x="1070" y="3405"/>
                    <a:pt x="1100" y="3405"/>
                  </a:cubicBezTo>
                  <a:cubicBezTo>
                    <a:pt x="1344" y="3355"/>
                    <a:pt x="1501" y="3120"/>
                    <a:pt x="1453" y="2875"/>
                  </a:cubicBezTo>
                  <a:lnTo>
                    <a:pt x="923" y="352"/>
                  </a:lnTo>
                  <a:cubicBezTo>
                    <a:pt x="880" y="146"/>
                    <a:pt x="694" y="0"/>
                    <a:pt x="49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7" name="Google Shape;827;p47"/>
            <p:cNvSpPr/>
            <p:nvPr/>
          </p:nvSpPr>
          <p:spPr>
            <a:xfrm>
              <a:off x="5705625" y="1298350"/>
              <a:ext cx="41000" cy="88675"/>
            </a:xfrm>
            <a:custGeom>
              <a:avLst/>
              <a:gdLst/>
              <a:ahLst/>
              <a:cxnLst/>
              <a:rect l="l" t="t" r="r" b="b"/>
              <a:pathLst>
                <a:path w="1640" h="3547" extrusionOk="0">
                  <a:moveTo>
                    <a:pt x="560" y="131"/>
                  </a:moveTo>
                  <a:cubicBezTo>
                    <a:pt x="628" y="131"/>
                    <a:pt x="707" y="151"/>
                    <a:pt x="766" y="190"/>
                  </a:cubicBezTo>
                  <a:cubicBezTo>
                    <a:pt x="854" y="249"/>
                    <a:pt x="913" y="337"/>
                    <a:pt x="933" y="435"/>
                  </a:cubicBezTo>
                  <a:lnTo>
                    <a:pt x="1453" y="2957"/>
                  </a:lnTo>
                  <a:cubicBezTo>
                    <a:pt x="1472" y="3056"/>
                    <a:pt x="1453" y="3154"/>
                    <a:pt x="1404" y="3242"/>
                  </a:cubicBezTo>
                  <a:cubicBezTo>
                    <a:pt x="1345" y="3320"/>
                    <a:pt x="1256" y="3379"/>
                    <a:pt x="1158" y="3399"/>
                  </a:cubicBezTo>
                  <a:cubicBezTo>
                    <a:pt x="1131" y="3405"/>
                    <a:pt x="1104" y="3409"/>
                    <a:pt x="1077" y="3409"/>
                  </a:cubicBezTo>
                  <a:cubicBezTo>
                    <a:pt x="908" y="3409"/>
                    <a:pt x="750" y="3282"/>
                    <a:pt x="707" y="3104"/>
                  </a:cubicBezTo>
                  <a:lnTo>
                    <a:pt x="187" y="583"/>
                  </a:lnTo>
                  <a:cubicBezTo>
                    <a:pt x="168" y="485"/>
                    <a:pt x="187" y="386"/>
                    <a:pt x="236" y="298"/>
                  </a:cubicBezTo>
                  <a:cubicBezTo>
                    <a:pt x="295" y="219"/>
                    <a:pt x="383" y="160"/>
                    <a:pt x="482" y="141"/>
                  </a:cubicBezTo>
                  <a:cubicBezTo>
                    <a:pt x="511" y="131"/>
                    <a:pt x="530" y="131"/>
                    <a:pt x="560" y="131"/>
                  </a:cubicBezTo>
                  <a:close/>
                  <a:moveTo>
                    <a:pt x="572" y="0"/>
                  </a:moveTo>
                  <a:cubicBezTo>
                    <a:pt x="532" y="0"/>
                    <a:pt x="492" y="5"/>
                    <a:pt x="452" y="13"/>
                  </a:cubicBezTo>
                  <a:cubicBezTo>
                    <a:pt x="177" y="62"/>
                    <a:pt x="0" y="337"/>
                    <a:pt x="59" y="612"/>
                  </a:cubicBezTo>
                  <a:lnTo>
                    <a:pt x="580" y="3134"/>
                  </a:lnTo>
                  <a:cubicBezTo>
                    <a:pt x="628" y="3370"/>
                    <a:pt x="844" y="3546"/>
                    <a:pt x="1080" y="3546"/>
                  </a:cubicBezTo>
                  <a:cubicBezTo>
                    <a:pt x="1119" y="3546"/>
                    <a:pt x="1149" y="3536"/>
                    <a:pt x="1188" y="3527"/>
                  </a:cubicBezTo>
                  <a:cubicBezTo>
                    <a:pt x="1463" y="3477"/>
                    <a:pt x="1640" y="3202"/>
                    <a:pt x="1581" y="2928"/>
                  </a:cubicBezTo>
                  <a:lnTo>
                    <a:pt x="1060" y="406"/>
                  </a:lnTo>
                  <a:cubicBezTo>
                    <a:pt x="1031" y="269"/>
                    <a:pt x="953" y="160"/>
                    <a:pt x="835" y="82"/>
                  </a:cubicBezTo>
                  <a:cubicBezTo>
                    <a:pt x="758" y="26"/>
                    <a:pt x="667" y="0"/>
                    <a:pt x="5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8" name="Google Shape;828;p47"/>
            <p:cNvSpPr/>
            <p:nvPr/>
          </p:nvSpPr>
          <p:spPr>
            <a:xfrm>
              <a:off x="5555250" y="1303800"/>
              <a:ext cx="66750" cy="64800"/>
            </a:xfrm>
            <a:custGeom>
              <a:avLst/>
              <a:gdLst/>
              <a:ahLst/>
              <a:cxnLst/>
              <a:rect l="l" t="t" r="r" b="b"/>
              <a:pathLst>
                <a:path w="2670" h="2592" extrusionOk="0">
                  <a:moveTo>
                    <a:pt x="2170" y="1"/>
                  </a:moveTo>
                  <a:cubicBezTo>
                    <a:pt x="2077" y="1"/>
                    <a:pt x="1984" y="30"/>
                    <a:pt x="1904" y="90"/>
                  </a:cubicBezTo>
                  <a:cubicBezTo>
                    <a:pt x="1227" y="600"/>
                    <a:pt x="638" y="1198"/>
                    <a:pt x="138" y="1885"/>
                  </a:cubicBezTo>
                  <a:cubicBezTo>
                    <a:pt x="0" y="2092"/>
                    <a:pt x="40" y="2367"/>
                    <a:pt x="245" y="2513"/>
                  </a:cubicBezTo>
                  <a:cubicBezTo>
                    <a:pt x="324" y="2563"/>
                    <a:pt x="412" y="2592"/>
                    <a:pt x="500" y="2592"/>
                  </a:cubicBezTo>
                  <a:cubicBezTo>
                    <a:pt x="638" y="2592"/>
                    <a:pt x="775" y="2533"/>
                    <a:pt x="864" y="2406"/>
                  </a:cubicBezTo>
                  <a:cubicBezTo>
                    <a:pt x="1305" y="1797"/>
                    <a:pt x="1835" y="1257"/>
                    <a:pt x="2434" y="806"/>
                  </a:cubicBezTo>
                  <a:cubicBezTo>
                    <a:pt x="2630" y="649"/>
                    <a:pt x="2669" y="374"/>
                    <a:pt x="2522" y="178"/>
                  </a:cubicBezTo>
                  <a:cubicBezTo>
                    <a:pt x="2435" y="62"/>
                    <a:pt x="2303" y="1"/>
                    <a:pt x="217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29" name="Google Shape;829;p47"/>
            <p:cNvSpPr/>
            <p:nvPr/>
          </p:nvSpPr>
          <p:spPr>
            <a:xfrm>
              <a:off x="5553275" y="1302125"/>
              <a:ext cx="69450" cy="68200"/>
            </a:xfrm>
            <a:custGeom>
              <a:avLst/>
              <a:gdLst/>
              <a:ahLst/>
              <a:cxnLst/>
              <a:rect l="l" t="t" r="r" b="b"/>
              <a:pathLst>
                <a:path w="2778" h="2728" extrusionOk="0">
                  <a:moveTo>
                    <a:pt x="2248" y="137"/>
                  </a:moveTo>
                  <a:cubicBezTo>
                    <a:pt x="2365" y="137"/>
                    <a:pt x="2474" y="186"/>
                    <a:pt x="2552" y="284"/>
                  </a:cubicBezTo>
                  <a:cubicBezTo>
                    <a:pt x="2611" y="363"/>
                    <a:pt x="2640" y="461"/>
                    <a:pt x="2621" y="569"/>
                  </a:cubicBezTo>
                  <a:cubicBezTo>
                    <a:pt x="2611" y="667"/>
                    <a:pt x="2562" y="755"/>
                    <a:pt x="2474" y="814"/>
                  </a:cubicBezTo>
                  <a:cubicBezTo>
                    <a:pt x="1865" y="1276"/>
                    <a:pt x="1335" y="1815"/>
                    <a:pt x="893" y="2434"/>
                  </a:cubicBezTo>
                  <a:cubicBezTo>
                    <a:pt x="822" y="2535"/>
                    <a:pt x="702" y="2589"/>
                    <a:pt x="582" y="2589"/>
                  </a:cubicBezTo>
                  <a:cubicBezTo>
                    <a:pt x="506" y="2589"/>
                    <a:pt x="429" y="2567"/>
                    <a:pt x="363" y="2521"/>
                  </a:cubicBezTo>
                  <a:cubicBezTo>
                    <a:pt x="187" y="2404"/>
                    <a:pt x="148" y="2168"/>
                    <a:pt x="276" y="1992"/>
                  </a:cubicBezTo>
                  <a:cubicBezTo>
                    <a:pt x="766" y="1315"/>
                    <a:pt x="1355" y="716"/>
                    <a:pt x="2022" y="206"/>
                  </a:cubicBezTo>
                  <a:cubicBezTo>
                    <a:pt x="2091" y="157"/>
                    <a:pt x="2169" y="137"/>
                    <a:pt x="2248" y="137"/>
                  </a:cubicBezTo>
                  <a:close/>
                  <a:moveTo>
                    <a:pt x="2249" y="1"/>
                  </a:moveTo>
                  <a:cubicBezTo>
                    <a:pt x="2143" y="1"/>
                    <a:pt x="2036" y="35"/>
                    <a:pt x="1944" y="107"/>
                  </a:cubicBezTo>
                  <a:cubicBezTo>
                    <a:pt x="1257" y="618"/>
                    <a:pt x="668" y="1226"/>
                    <a:pt x="167" y="1913"/>
                  </a:cubicBezTo>
                  <a:cubicBezTo>
                    <a:pt x="1" y="2149"/>
                    <a:pt x="60" y="2463"/>
                    <a:pt x="285" y="2630"/>
                  </a:cubicBezTo>
                  <a:cubicBezTo>
                    <a:pt x="374" y="2698"/>
                    <a:pt x="472" y="2728"/>
                    <a:pt x="579" y="2728"/>
                  </a:cubicBezTo>
                  <a:cubicBezTo>
                    <a:pt x="747" y="2728"/>
                    <a:pt x="904" y="2649"/>
                    <a:pt x="1002" y="2512"/>
                  </a:cubicBezTo>
                  <a:cubicBezTo>
                    <a:pt x="1434" y="1904"/>
                    <a:pt x="1953" y="1374"/>
                    <a:pt x="2552" y="922"/>
                  </a:cubicBezTo>
                  <a:cubicBezTo>
                    <a:pt x="2660" y="844"/>
                    <a:pt x="2738" y="716"/>
                    <a:pt x="2758" y="589"/>
                  </a:cubicBezTo>
                  <a:cubicBezTo>
                    <a:pt x="2778" y="451"/>
                    <a:pt x="2738" y="314"/>
                    <a:pt x="2660" y="206"/>
                  </a:cubicBezTo>
                  <a:cubicBezTo>
                    <a:pt x="2555" y="72"/>
                    <a:pt x="2403" y="1"/>
                    <a:pt x="22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0" name="Google Shape;830;p47"/>
            <p:cNvSpPr/>
            <p:nvPr/>
          </p:nvSpPr>
          <p:spPr>
            <a:xfrm>
              <a:off x="5472550" y="1316525"/>
              <a:ext cx="61625" cy="61900"/>
            </a:xfrm>
            <a:custGeom>
              <a:avLst/>
              <a:gdLst/>
              <a:ahLst/>
              <a:cxnLst/>
              <a:rect l="l" t="t" r="r" b="b"/>
              <a:pathLst>
                <a:path w="2465" h="2476" extrusionOk="0">
                  <a:moveTo>
                    <a:pt x="505" y="0"/>
                  </a:moveTo>
                  <a:cubicBezTo>
                    <a:pt x="375" y="0"/>
                    <a:pt x="247" y="58"/>
                    <a:pt x="158" y="170"/>
                  </a:cubicBezTo>
                  <a:cubicBezTo>
                    <a:pt x="1" y="366"/>
                    <a:pt x="40" y="641"/>
                    <a:pt x="227" y="798"/>
                  </a:cubicBezTo>
                  <a:cubicBezTo>
                    <a:pt x="757" y="1219"/>
                    <a:pt x="1208" y="1710"/>
                    <a:pt x="1581" y="2279"/>
                  </a:cubicBezTo>
                  <a:cubicBezTo>
                    <a:pt x="1669" y="2407"/>
                    <a:pt x="1807" y="2475"/>
                    <a:pt x="1954" y="2475"/>
                  </a:cubicBezTo>
                  <a:cubicBezTo>
                    <a:pt x="2042" y="2475"/>
                    <a:pt x="2121" y="2456"/>
                    <a:pt x="2199" y="2407"/>
                  </a:cubicBezTo>
                  <a:cubicBezTo>
                    <a:pt x="2406" y="2270"/>
                    <a:pt x="2464" y="1995"/>
                    <a:pt x="2327" y="1788"/>
                  </a:cubicBezTo>
                  <a:cubicBezTo>
                    <a:pt x="1905" y="1141"/>
                    <a:pt x="1385" y="582"/>
                    <a:pt x="786" y="101"/>
                  </a:cubicBezTo>
                  <a:cubicBezTo>
                    <a:pt x="702" y="33"/>
                    <a:pt x="603"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1" name="Google Shape;831;p47"/>
            <p:cNvSpPr/>
            <p:nvPr/>
          </p:nvSpPr>
          <p:spPr>
            <a:xfrm>
              <a:off x="5472075" y="1314950"/>
              <a:ext cx="63800" cy="65200"/>
            </a:xfrm>
            <a:custGeom>
              <a:avLst/>
              <a:gdLst/>
              <a:ahLst/>
              <a:cxnLst/>
              <a:rect l="l" t="t" r="r" b="b"/>
              <a:pathLst>
                <a:path w="2552" h="2608" extrusionOk="0">
                  <a:moveTo>
                    <a:pt x="530" y="135"/>
                  </a:moveTo>
                  <a:cubicBezTo>
                    <a:pt x="609" y="135"/>
                    <a:pt x="697" y="164"/>
                    <a:pt x="766" y="213"/>
                  </a:cubicBezTo>
                  <a:cubicBezTo>
                    <a:pt x="1354" y="684"/>
                    <a:pt x="1875" y="1253"/>
                    <a:pt x="2287" y="1881"/>
                  </a:cubicBezTo>
                  <a:cubicBezTo>
                    <a:pt x="2405" y="2058"/>
                    <a:pt x="2355" y="2293"/>
                    <a:pt x="2179" y="2411"/>
                  </a:cubicBezTo>
                  <a:cubicBezTo>
                    <a:pt x="2119" y="2453"/>
                    <a:pt x="2049" y="2473"/>
                    <a:pt x="1979" y="2473"/>
                  </a:cubicBezTo>
                  <a:cubicBezTo>
                    <a:pt x="1854" y="2473"/>
                    <a:pt x="1728" y="2410"/>
                    <a:pt x="1659" y="2303"/>
                  </a:cubicBezTo>
                  <a:cubicBezTo>
                    <a:pt x="1276" y="1734"/>
                    <a:pt x="825" y="1234"/>
                    <a:pt x="285" y="811"/>
                  </a:cubicBezTo>
                  <a:cubicBezTo>
                    <a:pt x="207" y="743"/>
                    <a:pt x="157" y="654"/>
                    <a:pt x="148" y="556"/>
                  </a:cubicBezTo>
                  <a:cubicBezTo>
                    <a:pt x="138" y="449"/>
                    <a:pt x="167" y="350"/>
                    <a:pt x="226" y="272"/>
                  </a:cubicBezTo>
                  <a:cubicBezTo>
                    <a:pt x="295" y="193"/>
                    <a:pt x="383" y="144"/>
                    <a:pt x="482" y="135"/>
                  </a:cubicBezTo>
                  <a:close/>
                  <a:moveTo>
                    <a:pt x="524" y="0"/>
                  </a:moveTo>
                  <a:cubicBezTo>
                    <a:pt x="376" y="0"/>
                    <a:pt x="228" y="65"/>
                    <a:pt x="128" y="193"/>
                  </a:cubicBezTo>
                  <a:cubicBezTo>
                    <a:pt x="40" y="301"/>
                    <a:pt x="0" y="429"/>
                    <a:pt x="20" y="566"/>
                  </a:cubicBezTo>
                  <a:cubicBezTo>
                    <a:pt x="30" y="704"/>
                    <a:pt x="98" y="831"/>
                    <a:pt x="207" y="909"/>
                  </a:cubicBezTo>
                  <a:cubicBezTo>
                    <a:pt x="726" y="1322"/>
                    <a:pt x="1178" y="1822"/>
                    <a:pt x="1541" y="2372"/>
                  </a:cubicBezTo>
                  <a:cubicBezTo>
                    <a:pt x="1639" y="2519"/>
                    <a:pt x="1796" y="2607"/>
                    <a:pt x="1973" y="2607"/>
                  </a:cubicBezTo>
                  <a:cubicBezTo>
                    <a:pt x="2071" y="2607"/>
                    <a:pt x="2169" y="2578"/>
                    <a:pt x="2257" y="2519"/>
                  </a:cubicBezTo>
                  <a:cubicBezTo>
                    <a:pt x="2493" y="2372"/>
                    <a:pt x="2552" y="2048"/>
                    <a:pt x="2395" y="1812"/>
                  </a:cubicBezTo>
                  <a:cubicBezTo>
                    <a:pt x="1973" y="1165"/>
                    <a:pt x="1453" y="595"/>
                    <a:pt x="844" y="115"/>
                  </a:cubicBezTo>
                  <a:cubicBezTo>
                    <a:pt x="751" y="38"/>
                    <a:pt x="637" y="0"/>
                    <a:pt x="52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2" name="Google Shape;832;p47"/>
            <p:cNvSpPr/>
            <p:nvPr/>
          </p:nvSpPr>
          <p:spPr>
            <a:xfrm>
              <a:off x="5441900" y="1389800"/>
              <a:ext cx="57175" cy="64425"/>
            </a:xfrm>
            <a:custGeom>
              <a:avLst/>
              <a:gdLst/>
              <a:ahLst/>
              <a:cxnLst/>
              <a:rect l="l" t="t" r="r" b="b"/>
              <a:pathLst>
                <a:path w="2287" h="2577" extrusionOk="0">
                  <a:moveTo>
                    <a:pt x="1778" y="0"/>
                  </a:moveTo>
                  <a:cubicBezTo>
                    <a:pt x="1626" y="0"/>
                    <a:pt x="1481" y="76"/>
                    <a:pt x="1404" y="212"/>
                  </a:cubicBezTo>
                  <a:cubicBezTo>
                    <a:pt x="1050" y="791"/>
                    <a:pt x="638" y="1330"/>
                    <a:pt x="167" y="1821"/>
                  </a:cubicBezTo>
                  <a:cubicBezTo>
                    <a:pt x="1" y="1998"/>
                    <a:pt x="1" y="2283"/>
                    <a:pt x="177" y="2449"/>
                  </a:cubicBezTo>
                  <a:cubicBezTo>
                    <a:pt x="265" y="2528"/>
                    <a:pt x="383" y="2577"/>
                    <a:pt x="491" y="2577"/>
                  </a:cubicBezTo>
                  <a:cubicBezTo>
                    <a:pt x="609" y="2577"/>
                    <a:pt x="727" y="2528"/>
                    <a:pt x="815" y="2440"/>
                  </a:cubicBezTo>
                  <a:cubicBezTo>
                    <a:pt x="1325" y="1899"/>
                    <a:pt x="1776" y="1311"/>
                    <a:pt x="2160" y="673"/>
                  </a:cubicBezTo>
                  <a:cubicBezTo>
                    <a:pt x="2287" y="467"/>
                    <a:pt x="2218" y="192"/>
                    <a:pt x="2012" y="65"/>
                  </a:cubicBezTo>
                  <a:cubicBezTo>
                    <a:pt x="1938" y="21"/>
                    <a:pt x="1857" y="0"/>
                    <a:pt x="1778"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3" name="Google Shape;833;p47"/>
            <p:cNvSpPr/>
            <p:nvPr/>
          </p:nvSpPr>
          <p:spPr>
            <a:xfrm>
              <a:off x="5441425" y="1388125"/>
              <a:ext cx="59625" cy="67575"/>
            </a:xfrm>
            <a:custGeom>
              <a:avLst/>
              <a:gdLst/>
              <a:ahLst/>
              <a:cxnLst/>
              <a:rect l="l" t="t" r="r" b="b"/>
              <a:pathLst>
                <a:path w="2385" h="2703" extrusionOk="0">
                  <a:moveTo>
                    <a:pt x="1795" y="132"/>
                  </a:moveTo>
                  <a:cubicBezTo>
                    <a:pt x="1865" y="132"/>
                    <a:pt x="1933" y="151"/>
                    <a:pt x="1992" y="191"/>
                  </a:cubicBezTo>
                  <a:cubicBezTo>
                    <a:pt x="2179" y="298"/>
                    <a:pt x="2237" y="524"/>
                    <a:pt x="2129" y="710"/>
                  </a:cubicBezTo>
                  <a:cubicBezTo>
                    <a:pt x="1747" y="1338"/>
                    <a:pt x="1295" y="1927"/>
                    <a:pt x="785" y="2457"/>
                  </a:cubicBezTo>
                  <a:cubicBezTo>
                    <a:pt x="715" y="2532"/>
                    <a:pt x="615" y="2569"/>
                    <a:pt x="514" y="2569"/>
                  </a:cubicBezTo>
                  <a:cubicBezTo>
                    <a:pt x="416" y="2569"/>
                    <a:pt x="317" y="2535"/>
                    <a:pt x="245" y="2467"/>
                  </a:cubicBezTo>
                  <a:cubicBezTo>
                    <a:pt x="177" y="2398"/>
                    <a:pt x="127" y="2300"/>
                    <a:pt x="127" y="2202"/>
                  </a:cubicBezTo>
                  <a:cubicBezTo>
                    <a:pt x="127" y="2104"/>
                    <a:pt x="166" y="2006"/>
                    <a:pt x="236" y="1927"/>
                  </a:cubicBezTo>
                  <a:cubicBezTo>
                    <a:pt x="707" y="1437"/>
                    <a:pt x="1119" y="897"/>
                    <a:pt x="1472" y="318"/>
                  </a:cubicBezTo>
                  <a:cubicBezTo>
                    <a:pt x="1531" y="230"/>
                    <a:pt x="1609" y="171"/>
                    <a:pt x="1708" y="141"/>
                  </a:cubicBezTo>
                  <a:cubicBezTo>
                    <a:pt x="1737" y="132"/>
                    <a:pt x="1766" y="132"/>
                    <a:pt x="1795" y="132"/>
                  </a:cubicBezTo>
                  <a:close/>
                  <a:moveTo>
                    <a:pt x="1795" y="1"/>
                  </a:moveTo>
                  <a:cubicBezTo>
                    <a:pt x="1756" y="1"/>
                    <a:pt x="1716" y="5"/>
                    <a:pt x="1678" y="14"/>
                  </a:cubicBezTo>
                  <a:cubicBezTo>
                    <a:pt x="1540" y="43"/>
                    <a:pt x="1433" y="132"/>
                    <a:pt x="1364" y="250"/>
                  </a:cubicBezTo>
                  <a:cubicBezTo>
                    <a:pt x="1010" y="819"/>
                    <a:pt x="608" y="1358"/>
                    <a:pt x="137" y="1839"/>
                  </a:cubicBezTo>
                  <a:cubicBezTo>
                    <a:pt x="49" y="1937"/>
                    <a:pt x="0" y="2065"/>
                    <a:pt x="0" y="2202"/>
                  </a:cubicBezTo>
                  <a:cubicBezTo>
                    <a:pt x="0" y="2339"/>
                    <a:pt x="59" y="2467"/>
                    <a:pt x="157" y="2565"/>
                  </a:cubicBezTo>
                  <a:cubicBezTo>
                    <a:pt x="255" y="2653"/>
                    <a:pt x="373" y="2703"/>
                    <a:pt x="510" y="2703"/>
                  </a:cubicBezTo>
                  <a:cubicBezTo>
                    <a:pt x="648" y="2703"/>
                    <a:pt x="785" y="2653"/>
                    <a:pt x="883" y="2546"/>
                  </a:cubicBezTo>
                  <a:cubicBezTo>
                    <a:pt x="1393" y="2006"/>
                    <a:pt x="1854" y="1417"/>
                    <a:pt x="2237" y="780"/>
                  </a:cubicBezTo>
                  <a:cubicBezTo>
                    <a:pt x="2384" y="534"/>
                    <a:pt x="2306" y="220"/>
                    <a:pt x="2061" y="73"/>
                  </a:cubicBezTo>
                  <a:cubicBezTo>
                    <a:pt x="1979" y="25"/>
                    <a:pt x="1887" y="1"/>
                    <a:pt x="1795"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4" name="Google Shape;834;p47"/>
            <p:cNvSpPr/>
            <p:nvPr/>
          </p:nvSpPr>
          <p:spPr>
            <a:xfrm>
              <a:off x="5523600" y="1395700"/>
              <a:ext cx="60625" cy="72275"/>
            </a:xfrm>
            <a:custGeom>
              <a:avLst/>
              <a:gdLst/>
              <a:ahLst/>
              <a:cxnLst/>
              <a:rect l="l" t="t" r="r" b="b"/>
              <a:pathLst>
                <a:path w="2425" h="2891" extrusionOk="0">
                  <a:moveTo>
                    <a:pt x="506" y="1"/>
                  </a:moveTo>
                  <a:cubicBezTo>
                    <a:pt x="442" y="1"/>
                    <a:pt x="377" y="15"/>
                    <a:pt x="314" y="45"/>
                  </a:cubicBezTo>
                  <a:cubicBezTo>
                    <a:pt x="89" y="143"/>
                    <a:pt x="0" y="407"/>
                    <a:pt x="98" y="634"/>
                  </a:cubicBezTo>
                  <a:cubicBezTo>
                    <a:pt x="471" y="1438"/>
                    <a:pt x="992" y="2154"/>
                    <a:pt x="1629" y="2773"/>
                  </a:cubicBezTo>
                  <a:cubicBezTo>
                    <a:pt x="1718" y="2851"/>
                    <a:pt x="1825" y="2891"/>
                    <a:pt x="1934" y="2891"/>
                  </a:cubicBezTo>
                  <a:cubicBezTo>
                    <a:pt x="2051" y="2891"/>
                    <a:pt x="2169" y="2851"/>
                    <a:pt x="2257" y="2763"/>
                  </a:cubicBezTo>
                  <a:cubicBezTo>
                    <a:pt x="2424" y="2586"/>
                    <a:pt x="2424" y="2302"/>
                    <a:pt x="2248" y="2125"/>
                  </a:cubicBezTo>
                  <a:cubicBezTo>
                    <a:pt x="1688" y="1585"/>
                    <a:pt x="1236" y="957"/>
                    <a:pt x="903" y="261"/>
                  </a:cubicBezTo>
                  <a:cubicBezTo>
                    <a:pt x="832" y="97"/>
                    <a:pt x="674" y="1"/>
                    <a:pt x="5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5" name="Google Shape;835;p47"/>
            <p:cNvSpPr/>
            <p:nvPr/>
          </p:nvSpPr>
          <p:spPr>
            <a:xfrm>
              <a:off x="5521625" y="1394150"/>
              <a:ext cx="63325" cy="75525"/>
            </a:xfrm>
            <a:custGeom>
              <a:avLst/>
              <a:gdLst/>
              <a:ahLst/>
              <a:cxnLst/>
              <a:rect l="l" t="t" r="r" b="b"/>
              <a:pathLst>
                <a:path w="2533" h="3021" extrusionOk="0">
                  <a:moveTo>
                    <a:pt x="580" y="126"/>
                  </a:moveTo>
                  <a:cubicBezTo>
                    <a:pt x="727" y="126"/>
                    <a:pt x="864" y="205"/>
                    <a:pt x="923" y="342"/>
                  </a:cubicBezTo>
                  <a:cubicBezTo>
                    <a:pt x="1257" y="1058"/>
                    <a:pt x="1718" y="1696"/>
                    <a:pt x="2277" y="2236"/>
                  </a:cubicBezTo>
                  <a:cubicBezTo>
                    <a:pt x="2356" y="2305"/>
                    <a:pt x="2395" y="2403"/>
                    <a:pt x="2395" y="2501"/>
                  </a:cubicBezTo>
                  <a:cubicBezTo>
                    <a:pt x="2395" y="2609"/>
                    <a:pt x="2356" y="2697"/>
                    <a:pt x="2287" y="2776"/>
                  </a:cubicBezTo>
                  <a:cubicBezTo>
                    <a:pt x="2218" y="2851"/>
                    <a:pt x="2117" y="2887"/>
                    <a:pt x="2016" y="2887"/>
                  </a:cubicBezTo>
                  <a:cubicBezTo>
                    <a:pt x="1918" y="2887"/>
                    <a:pt x="1820" y="2853"/>
                    <a:pt x="1747" y="2785"/>
                  </a:cubicBezTo>
                  <a:cubicBezTo>
                    <a:pt x="1119" y="2177"/>
                    <a:pt x="609" y="1461"/>
                    <a:pt x="236" y="666"/>
                  </a:cubicBezTo>
                  <a:cubicBezTo>
                    <a:pt x="148" y="480"/>
                    <a:pt x="236" y="254"/>
                    <a:pt x="423" y="166"/>
                  </a:cubicBezTo>
                  <a:cubicBezTo>
                    <a:pt x="472" y="136"/>
                    <a:pt x="530" y="126"/>
                    <a:pt x="580" y="126"/>
                  </a:cubicBezTo>
                  <a:close/>
                  <a:moveTo>
                    <a:pt x="580" y="0"/>
                  </a:moveTo>
                  <a:cubicBezTo>
                    <a:pt x="508" y="0"/>
                    <a:pt x="434" y="16"/>
                    <a:pt x="364" y="48"/>
                  </a:cubicBezTo>
                  <a:cubicBezTo>
                    <a:pt x="109" y="166"/>
                    <a:pt x="1" y="469"/>
                    <a:pt x="118" y="725"/>
                  </a:cubicBezTo>
                  <a:cubicBezTo>
                    <a:pt x="501" y="1529"/>
                    <a:pt x="1021" y="2255"/>
                    <a:pt x="1659" y="2883"/>
                  </a:cubicBezTo>
                  <a:cubicBezTo>
                    <a:pt x="1757" y="2972"/>
                    <a:pt x="1885" y="3021"/>
                    <a:pt x="2013" y="3021"/>
                  </a:cubicBezTo>
                  <a:cubicBezTo>
                    <a:pt x="2159" y="3021"/>
                    <a:pt x="2287" y="2962"/>
                    <a:pt x="2385" y="2864"/>
                  </a:cubicBezTo>
                  <a:cubicBezTo>
                    <a:pt x="2484" y="2766"/>
                    <a:pt x="2532" y="2639"/>
                    <a:pt x="2523" y="2501"/>
                  </a:cubicBezTo>
                  <a:cubicBezTo>
                    <a:pt x="2523" y="2364"/>
                    <a:pt x="2473" y="2236"/>
                    <a:pt x="2375" y="2148"/>
                  </a:cubicBezTo>
                  <a:cubicBezTo>
                    <a:pt x="1816" y="1608"/>
                    <a:pt x="1374" y="990"/>
                    <a:pt x="1051" y="293"/>
                  </a:cubicBezTo>
                  <a:cubicBezTo>
                    <a:pt x="958" y="108"/>
                    <a:pt x="773"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6" name="Google Shape;836;p47"/>
            <p:cNvSpPr/>
            <p:nvPr/>
          </p:nvSpPr>
          <p:spPr>
            <a:xfrm>
              <a:off x="5609700" y="1344800"/>
              <a:ext cx="67250" cy="75575"/>
            </a:xfrm>
            <a:custGeom>
              <a:avLst/>
              <a:gdLst/>
              <a:ahLst/>
              <a:cxnLst/>
              <a:rect l="l" t="t" r="r" b="b"/>
              <a:pathLst>
                <a:path w="2690" h="3023" extrusionOk="0">
                  <a:moveTo>
                    <a:pt x="2192" y="1"/>
                  </a:moveTo>
                  <a:cubicBezTo>
                    <a:pt x="2060" y="1"/>
                    <a:pt x="1926" y="59"/>
                    <a:pt x="1835" y="167"/>
                  </a:cubicBezTo>
                  <a:lnTo>
                    <a:pt x="158" y="2297"/>
                  </a:lnTo>
                  <a:cubicBezTo>
                    <a:pt x="1" y="2493"/>
                    <a:pt x="30" y="2768"/>
                    <a:pt x="226" y="2925"/>
                  </a:cubicBezTo>
                  <a:cubicBezTo>
                    <a:pt x="305" y="2993"/>
                    <a:pt x="403" y="3023"/>
                    <a:pt x="501" y="3023"/>
                  </a:cubicBezTo>
                  <a:cubicBezTo>
                    <a:pt x="629" y="3023"/>
                    <a:pt x="766" y="2964"/>
                    <a:pt x="854" y="2856"/>
                  </a:cubicBezTo>
                  <a:lnTo>
                    <a:pt x="2542" y="727"/>
                  </a:lnTo>
                  <a:cubicBezTo>
                    <a:pt x="2690" y="530"/>
                    <a:pt x="2660" y="255"/>
                    <a:pt x="2464" y="98"/>
                  </a:cubicBezTo>
                  <a:cubicBezTo>
                    <a:pt x="2385" y="32"/>
                    <a:pt x="2289" y="1"/>
                    <a:pt x="21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7" name="Google Shape;837;p47"/>
            <p:cNvSpPr/>
            <p:nvPr/>
          </p:nvSpPr>
          <p:spPr>
            <a:xfrm>
              <a:off x="5607750" y="1343225"/>
              <a:ext cx="69700" cy="78875"/>
            </a:xfrm>
            <a:custGeom>
              <a:avLst/>
              <a:gdLst/>
              <a:ahLst/>
              <a:cxnLst/>
              <a:rect l="l" t="t" r="r" b="b"/>
              <a:pathLst>
                <a:path w="2788" h="3155" extrusionOk="0">
                  <a:moveTo>
                    <a:pt x="2267" y="132"/>
                  </a:moveTo>
                  <a:cubicBezTo>
                    <a:pt x="2345" y="132"/>
                    <a:pt x="2434" y="161"/>
                    <a:pt x="2502" y="210"/>
                  </a:cubicBezTo>
                  <a:cubicBezTo>
                    <a:pt x="2581" y="279"/>
                    <a:pt x="2630" y="367"/>
                    <a:pt x="2640" y="465"/>
                  </a:cubicBezTo>
                  <a:cubicBezTo>
                    <a:pt x="2659" y="563"/>
                    <a:pt x="2630" y="662"/>
                    <a:pt x="2561" y="750"/>
                  </a:cubicBezTo>
                  <a:lnTo>
                    <a:pt x="873" y="2870"/>
                  </a:lnTo>
                  <a:cubicBezTo>
                    <a:pt x="805" y="2967"/>
                    <a:pt x="689" y="3017"/>
                    <a:pt x="574" y="3017"/>
                  </a:cubicBezTo>
                  <a:cubicBezTo>
                    <a:pt x="491" y="3017"/>
                    <a:pt x="409" y="2992"/>
                    <a:pt x="343" y="2938"/>
                  </a:cubicBezTo>
                  <a:cubicBezTo>
                    <a:pt x="177" y="2811"/>
                    <a:pt x="157" y="2565"/>
                    <a:pt x="285" y="2399"/>
                  </a:cubicBezTo>
                  <a:lnTo>
                    <a:pt x="1972" y="279"/>
                  </a:lnTo>
                  <a:cubicBezTo>
                    <a:pt x="2041" y="181"/>
                    <a:pt x="2159" y="132"/>
                    <a:pt x="2267" y="132"/>
                  </a:cubicBezTo>
                  <a:close/>
                  <a:moveTo>
                    <a:pt x="2266" y="1"/>
                  </a:moveTo>
                  <a:cubicBezTo>
                    <a:pt x="2116" y="1"/>
                    <a:pt x="1966" y="67"/>
                    <a:pt x="1865" y="191"/>
                  </a:cubicBezTo>
                  <a:lnTo>
                    <a:pt x="177" y="2320"/>
                  </a:lnTo>
                  <a:cubicBezTo>
                    <a:pt x="0" y="2546"/>
                    <a:pt x="40" y="2860"/>
                    <a:pt x="265" y="3036"/>
                  </a:cubicBezTo>
                  <a:cubicBezTo>
                    <a:pt x="354" y="3115"/>
                    <a:pt x="461" y="3154"/>
                    <a:pt x="579" y="3154"/>
                  </a:cubicBezTo>
                  <a:cubicBezTo>
                    <a:pt x="736" y="3154"/>
                    <a:pt x="883" y="3076"/>
                    <a:pt x="982" y="2958"/>
                  </a:cubicBezTo>
                  <a:lnTo>
                    <a:pt x="2669" y="829"/>
                  </a:lnTo>
                  <a:cubicBezTo>
                    <a:pt x="2757" y="720"/>
                    <a:pt x="2787" y="583"/>
                    <a:pt x="2777" y="456"/>
                  </a:cubicBezTo>
                  <a:cubicBezTo>
                    <a:pt x="2757" y="318"/>
                    <a:pt x="2689" y="191"/>
                    <a:pt x="2581" y="112"/>
                  </a:cubicBezTo>
                  <a:cubicBezTo>
                    <a:pt x="2489" y="37"/>
                    <a:pt x="2378" y="1"/>
                    <a:pt x="226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8" name="Google Shape;838;p47"/>
            <p:cNvSpPr/>
            <p:nvPr/>
          </p:nvSpPr>
          <p:spPr>
            <a:xfrm>
              <a:off x="5670050" y="1406525"/>
              <a:ext cx="60125" cy="67350"/>
            </a:xfrm>
            <a:custGeom>
              <a:avLst/>
              <a:gdLst/>
              <a:ahLst/>
              <a:cxnLst/>
              <a:rect l="l" t="t" r="r" b="b"/>
              <a:pathLst>
                <a:path w="2405" h="2694" extrusionOk="0">
                  <a:moveTo>
                    <a:pt x="502" y="1"/>
                  </a:moveTo>
                  <a:cubicBezTo>
                    <a:pt x="431" y="1"/>
                    <a:pt x="361" y="17"/>
                    <a:pt x="295" y="53"/>
                  </a:cubicBezTo>
                  <a:cubicBezTo>
                    <a:pt x="79" y="171"/>
                    <a:pt x="1" y="445"/>
                    <a:pt x="119" y="661"/>
                  </a:cubicBezTo>
                  <a:cubicBezTo>
                    <a:pt x="511" y="1378"/>
                    <a:pt x="1011" y="2016"/>
                    <a:pt x="1610" y="2575"/>
                  </a:cubicBezTo>
                  <a:cubicBezTo>
                    <a:pt x="1689" y="2654"/>
                    <a:pt x="1796" y="2693"/>
                    <a:pt x="1905" y="2693"/>
                  </a:cubicBezTo>
                  <a:cubicBezTo>
                    <a:pt x="2032" y="2693"/>
                    <a:pt x="2150" y="2644"/>
                    <a:pt x="2238" y="2545"/>
                  </a:cubicBezTo>
                  <a:cubicBezTo>
                    <a:pt x="2405" y="2369"/>
                    <a:pt x="2395" y="2085"/>
                    <a:pt x="2208" y="1917"/>
                  </a:cubicBezTo>
                  <a:cubicBezTo>
                    <a:pt x="1678" y="1427"/>
                    <a:pt x="1247" y="868"/>
                    <a:pt x="904" y="240"/>
                  </a:cubicBezTo>
                  <a:cubicBezTo>
                    <a:pt x="822" y="89"/>
                    <a:pt x="663" y="1"/>
                    <a:pt x="50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39" name="Google Shape;839;p47"/>
            <p:cNvSpPr/>
            <p:nvPr/>
          </p:nvSpPr>
          <p:spPr>
            <a:xfrm>
              <a:off x="5668100" y="1404925"/>
              <a:ext cx="63800" cy="70400"/>
            </a:xfrm>
            <a:custGeom>
              <a:avLst/>
              <a:gdLst/>
              <a:ahLst/>
              <a:cxnLst/>
              <a:rect l="l" t="t" r="r" b="b"/>
              <a:pathLst>
                <a:path w="2552" h="2816" extrusionOk="0">
                  <a:moveTo>
                    <a:pt x="589" y="137"/>
                  </a:moveTo>
                  <a:cubicBezTo>
                    <a:pt x="716" y="137"/>
                    <a:pt x="854" y="206"/>
                    <a:pt x="923" y="333"/>
                  </a:cubicBezTo>
                  <a:cubicBezTo>
                    <a:pt x="1266" y="971"/>
                    <a:pt x="1708" y="1540"/>
                    <a:pt x="2247" y="2031"/>
                  </a:cubicBezTo>
                  <a:cubicBezTo>
                    <a:pt x="2395" y="2168"/>
                    <a:pt x="2404" y="2413"/>
                    <a:pt x="2267" y="2570"/>
                  </a:cubicBezTo>
                  <a:cubicBezTo>
                    <a:pt x="2195" y="2648"/>
                    <a:pt x="2090" y="2687"/>
                    <a:pt x="1985" y="2687"/>
                  </a:cubicBezTo>
                  <a:cubicBezTo>
                    <a:pt x="1891" y="2687"/>
                    <a:pt x="1797" y="2655"/>
                    <a:pt x="1727" y="2590"/>
                  </a:cubicBezTo>
                  <a:cubicBezTo>
                    <a:pt x="1139" y="2040"/>
                    <a:pt x="638" y="1403"/>
                    <a:pt x="255" y="696"/>
                  </a:cubicBezTo>
                  <a:cubicBezTo>
                    <a:pt x="157" y="509"/>
                    <a:pt x="216" y="274"/>
                    <a:pt x="402" y="176"/>
                  </a:cubicBezTo>
                  <a:cubicBezTo>
                    <a:pt x="461" y="147"/>
                    <a:pt x="520" y="137"/>
                    <a:pt x="589" y="137"/>
                  </a:cubicBezTo>
                  <a:close/>
                  <a:moveTo>
                    <a:pt x="583" y="0"/>
                  </a:moveTo>
                  <a:cubicBezTo>
                    <a:pt x="501" y="0"/>
                    <a:pt x="419" y="19"/>
                    <a:pt x="343" y="58"/>
                  </a:cubicBezTo>
                  <a:cubicBezTo>
                    <a:pt x="98" y="195"/>
                    <a:pt x="0" y="509"/>
                    <a:pt x="138" y="755"/>
                  </a:cubicBezTo>
                  <a:cubicBezTo>
                    <a:pt x="530" y="1481"/>
                    <a:pt x="1030" y="2129"/>
                    <a:pt x="1639" y="2688"/>
                  </a:cubicBezTo>
                  <a:cubicBezTo>
                    <a:pt x="1737" y="2777"/>
                    <a:pt x="1855" y="2816"/>
                    <a:pt x="1983" y="2816"/>
                  </a:cubicBezTo>
                  <a:cubicBezTo>
                    <a:pt x="2129" y="2816"/>
                    <a:pt x="2267" y="2757"/>
                    <a:pt x="2365" y="2659"/>
                  </a:cubicBezTo>
                  <a:cubicBezTo>
                    <a:pt x="2552" y="2452"/>
                    <a:pt x="2542" y="2119"/>
                    <a:pt x="2336" y="1933"/>
                  </a:cubicBezTo>
                  <a:cubicBezTo>
                    <a:pt x="1815" y="1452"/>
                    <a:pt x="1374" y="893"/>
                    <a:pt x="1041" y="265"/>
                  </a:cubicBezTo>
                  <a:cubicBezTo>
                    <a:pt x="945" y="95"/>
                    <a:pt x="766" y="0"/>
                    <a:pt x="583"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0" name="Google Shape;840;p47"/>
            <p:cNvSpPr/>
            <p:nvPr/>
          </p:nvSpPr>
          <p:spPr>
            <a:xfrm>
              <a:off x="5771125" y="1298525"/>
              <a:ext cx="59900" cy="61750"/>
            </a:xfrm>
            <a:custGeom>
              <a:avLst/>
              <a:gdLst/>
              <a:ahLst/>
              <a:cxnLst/>
              <a:rect l="l" t="t" r="r" b="b"/>
              <a:pathLst>
                <a:path w="2396" h="2470" extrusionOk="0">
                  <a:moveTo>
                    <a:pt x="1906" y="1"/>
                  </a:moveTo>
                  <a:cubicBezTo>
                    <a:pt x="1783" y="1"/>
                    <a:pt x="1661" y="53"/>
                    <a:pt x="1571" y="153"/>
                  </a:cubicBezTo>
                  <a:lnTo>
                    <a:pt x="167" y="1723"/>
                  </a:lnTo>
                  <a:cubicBezTo>
                    <a:pt x="1" y="1910"/>
                    <a:pt x="20" y="2185"/>
                    <a:pt x="207" y="2351"/>
                  </a:cubicBezTo>
                  <a:cubicBezTo>
                    <a:pt x="285" y="2430"/>
                    <a:pt x="393" y="2469"/>
                    <a:pt x="501" y="2469"/>
                  </a:cubicBezTo>
                  <a:cubicBezTo>
                    <a:pt x="629" y="2469"/>
                    <a:pt x="747" y="2410"/>
                    <a:pt x="835" y="2312"/>
                  </a:cubicBezTo>
                  <a:lnTo>
                    <a:pt x="2238" y="742"/>
                  </a:lnTo>
                  <a:cubicBezTo>
                    <a:pt x="2395" y="556"/>
                    <a:pt x="2385" y="281"/>
                    <a:pt x="2199" y="114"/>
                  </a:cubicBezTo>
                  <a:cubicBezTo>
                    <a:pt x="2113" y="38"/>
                    <a:pt x="2009" y="1"/>
                    <a:pt x="190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1" name="Google Shape;841;p47"/>
            <p:cNvSpPr/>
            <p:nvPr/>
          </p:nvSpPr>
          <p:spPr>
            <a:xfrm>
              <a:off x="5769400" y="1296925"/>
              <a:ext cx="63575" cy="64825"/>
            </a:xfrm>
            <a:custGeom>
              <a:avLst/>
              <a:gdLst/>
              <a:ahLst/>
              <a:cxnLst/>
              <a:rect l="l" t="t" r="r" b="b"/>
              <a:pathLst>
                <a:path w="2543" h="2593" extrusionOk="0">
                  <a:moveTo>
                    <a:pt x="1974" y="129"/>
                  </a:moveTo>
                  <a:cubicBezTo>
                    <a:pt x="2062" y="129"/>
                    <a:pt x="2150" y="169"/>
                    <a:pt x="2229" y="227"/>
                  </a:cubicBezTo>
                  <a:cubicBezTo>
                    <a:pt x="2386" y="365"/>
                    <a:pt x="2395" y="610"/>
                    <a:pt x="2258" y="767"/>
                  </a:cubicBezTo>
                  <a:lnTo>
                    <a:pt x="855" y="2337"/>
                  </a:lnTo>
                  <a:cubicBezTo>
                    <a:pt x="780" y="2417"/>
                    <a:pt x="674" y="2460"/>
                    <a:pt x="567" y="2460"/>
                  </a:cubicBezTo>
                  <a:cubicBezTo>
                    <a:pt x="477" y="2460"/>
                    <a:pt x="386" y="2430"/>
                    <a:pt x="315" y="2367"/>
                  </a:cubicBezTo>
                  <a:cubicBezTo>
                    <a:pt x="158" y="2229"/>
                    <a:pt x="148" y="1984"/>
                    <a:pt x="286" y="1827"/>
                  </a:cubicBezTo>
                  <a:lnTo>
                    <a:pt x="1689" y="257"/>
                  </a:lnTo>
                  <a:cubicBezTo>
                    <a:pt x="1767" y="178"/>
                    <a:pt x="1865" y="129"/>
                    <a:pt x="1974" y="129"/>
                  </a:cubicBezTo>
                  <a:close/>
                  <a:moveTo>
                    <a:pt x="1972" y="1"/>
                  </a:moveTo>
                  <a:cubicBezTo>
                    <a:pt x="1831" y="1"/>
                    <a:pt x="1691" y="58"/>
                    <a:pt x="1590" y="169"/>
                  </a:cubicBezTo>
                  <a:lnTo>
                    <a:pt x="188" y="1739"/>
                  </a:lnTo>
                  <a:cubicBezTo>
                    <a:pt x="1" y="1955"/>
                    <a:pt x="20" y="2278"/>
                    <a:pt x="227" y="2465"/>
                  </a:cubicBezTo>
                  <a:cubicBezTo>
                    <a:pt x="325" y="2553"/>
                    <a:pt x="443" y="2592"/>
                    <a:pt x="570" y="2592"/>
                  </a:cubicBezTo>
                  <a:cubicBezTo>
                    <a:pt x="718" y="2592"/>
                    <a:pt x="855" y="2533"/>
                    <a:pt x="953" y="2426"/>
                  </a:cubicBezTo>
                  <a:lnTo>
                    <a:pt x="2356" y="856"/>
                  </a:lnTo>
                  <a:cubicBezTo>
                    <a:pt x="2543" y="640"/>
                    <a:pt x="2523" y="315"/>
                    <a:pt x="2317" y="129"/>
                  </a:cubicBezTo>
                  <a:cubicBezTo>
                    <a:pt x="2217" y="43"/>
                    <a:pt x="2094" y="1"/>
                    <a:pt x="1972"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2" name="Google Shape;842;p47"/>
            <p:cNvSpPr/>
            <p:nvPr/>
          </p:nvSpPr>
          <p:spPr>
            <a:xfrm>
              <a:off x="5752500" y="1387550"/>
              <a:ext cx="64525" cy="58350"/>
            </a:xfrm>
            <a:custGeom>
              <a:avLst/>
              <a:gdLst/>
              <a:ahLst/>
              <a:cxnLst/>
              <a:rect l="l" t="t" r="r" b="b"/>
              <a:pathLst>
                <a:path w="2581" h="2334" extrusionOk="0">
                  <a:moveTo>
                    <a:pt x="501" y="1"/>
                  </a:moveTo>
                  <a:cubicBezTo>
                    <a:pt x="379" y="1"/>
                    <a:pt x="256" y="50"/>
                    <a:pt x="166" y="145"/>
                  </a:cubicBezTo>
                  <a:cubicBezTo>
                    <a:pt x="0" y="331"/>
                    <a:pt x="20" y="606"/>
                    <a:pt x="196" y="773"/>
                  </a:cubicBezTo>
                  <a:lnTo>
                    <a:pt x="1786" y="2216"/>
                  </a:lnTo>
                  <a:cubicBezTo>
                    <a:pt x="1874" y="2294"/>
                    <a:pt x="1982" y="2333"/>
                    <a:pt x="2080" y="2333"/>
                  </a:cubicBezTo>
                  <a:cubicBezTo>
                    <a:pt x="2208" y="2333"/>
                    <a:pt x="2325" y="2284"/>
                    <a:pt x="2414" y="2186"/>
                  </a:cubicBezTo>
                  <a:cubicBezTo>
                    <a:pt x="2580" y="2000"/>
                    <a:pt x="2571" y="1725"/>
                    <a:pt x="2384" y="1558"/>
                  </a:cubicBezTo>
                  <a:lnTo>
                    <a:pt x="795" y="116"/>
                  </a:lnTo>
                  <a:cubicBezTo>
                    <a:pt x="712" y="38"/>
                    <a:pt x="607" y="1"/>
                    <a:pt x="501"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3" name="Google Shape;843;p47"/>
            <p:cNvSpPr/>
            <p:nvPr/>
          </p:nvSpPr>
          <p:spPr>
            <a:xfrm>
              <a:off x="5752000" y="1385900"/>
              <a:ext cx="65525" cy="61700"/>
            </a:xfrm>
            <a:custGeom>
              <a:avLst/>
              <a:gdLst/>
              <a:ahLst/>
              <a:cxnLst/>
              <a:rect l="l" t="t" r="r" b="b"/>
              <a:pathLst>
                <a:path w="2621" h="2468" extrusionOk="0">
                  <a:moveTo>
                    <a:pt x="520" y="132"/>
                  </a:moveTo>
                  <a:cubicBezTo>
                    <a:pt x="609" y="132"/>
                    <a:pt x="697" y="162"/>
                    <a:pt x="775" y="230"/>
                  </a:cubicBezTo>
                  <a:lnTo>
                    <a:pt x="2356" y="1673"/>
                  </a:lnTo>
                  <a:cubicBezTo>
                    <a:pt x="2434" y="1741"/>
                    <a:pt x="2483" y="1830"/>
                    <a:pt x="2483" y="1938"/>
                  </a:cubicBezTo>
                  <a:cubicBezTo>
                    <a:pt x="2493" y="2036"/>
                    <a:pt x="2454" y="2134"/>
                    <a:pt x="2385" y="2203"/>
                  </a:cubicBezTo>
                  <a:cubicBezTo>
                    <a:pt x="2311" y="2287"/>
                    <a:pt x="2208" y="2328"/>
                    <a:pt x="2103" y="2328"/>
                  </a:cubicBezTo>
                  <a:cubicBezTo>
                    <a:pt x="2011" y="2328"/>
                    <a:pt x="1919" y="2296"/>
                    <a:pt x="1845" y="2232"/>
                  </a:cubicBezTo>
                  <a:lnTo>
                    <a:pt x="265" y="790"/>
                  </a:lnTo>
                  <a:cubicBezTo>
                    <a:pt x="186" y="721"/>
                    <a:pt x="147" y="633"/>
                    <a:pt x="138" y="535"/>
                  </a:cubicBezTo>
                  <a:cubicBezTo>
                    <a:pt x="138" y="427"/>
                    <a:pt x="167" y="328"/>
                    <a:pt x="236" y="260"/>
                  </a:cubicBezTo>
                  <a:cubicBezTo>
                    <a:pt x="314" y="171"/>
                    <a:pt x="413" y="132"/>
                    <a:pt x="520" y="132"/>
                  </a:cubicBezTo>
                  <a:close/>
                  <a:moveTo>
                    <a:pt x="517" y="0"/>
                  </a:moveTo>
                  <a:cubicBezTo>
                    <a:pt x="377" y="0"/>
                    <a:pt x="236" y="57"/>
                    <a:pt x="138" y="171"/>
                  </a:cubicBezTo>
                  <a:cubicBezTo>
                    <a:pt x="49" y="270"/>
                    <a:pt x="0" y="397"/>
                    <a:pt x="10" y="535"/>
                  </a:cubicBezTo>
                  <a:cubicBezTo>
                    <a:pt x="10" y="672"/>
                    <a:pt x="69" y="799"/>
                    <a:pt x="177" y="888"/>
                  </a:cubicBezTo>
                  <a:lnTo>
                    <a:pt x="1757" y="2330"/>
                  </a:lnTo>
                  <a:cubicBezTo>
                    <a:pt x="1855" y="2419"/>
                    <a:pt x="1972" y="2468"/>
                    <a:pt x="2100" y="2468"/>
                  </a:cubicBezTo>
                  <a:cubicBezTo>
                    <a:pt x="2247" y="2468"/>
                    <a:pt x="2385" y="2399"/>
                    <a:pt x="2483" y="2291"/>
                  </a:cubicBezTo>
                  <a:cubicBezTo>
                    <a:pt x="2571" y="2193"/>
                    <a:pt x="2620" y="2066"/>
                    <a:pt x="2611" y="1928"/>
                  </a:cubicBezTo>
                  <a:cubicBezTo>
                    <a:pt x="2611" y="1791"/>
                    <a:pt x="2552" y="1663"/>
                    <a:pt x="2443" y="1575"/>
                  </a:cubicBezTo>
                  <a:lnTo>
                    <a:pt x="864" y="132"/>
                  </a:lnTo>
                  <a:cubicBezTo>
                    <a:pt x="767" y="45"/>
                    <a:pt x="642" y="0"/>
                    <a:pt x="51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4" name="Google Shape;844;p47"/>
            <p:cNvSpPr/>
            <p:nvPr/>
          </p:nvSpPr>
          <p:spPr>
            <a:xfrm>
              <a:off x="5841800" y="1236425"/>
              <a:ext cx="69425" cy="62025"/>
            </a:xfrm>
            <a:custGeom>
              <a:avLst/>
              <a:gdLst/>
              <a:ahLst/>
              <a:cxnLst/>
              <a:rect l="l" t="t" r="r" b="b"/>
              <a:pathLst>
                <a:path w="2777" h="2481" extrusionOk="0">
                  <a:moveTo>
                    <a:pt x="497" y="1"/>
                  </a:moveTo>
                  <a:cubicBezTo>
                    <a:pt x="376" y="1"/>
                    <a:pt x="256" y="50"/>
                    <a:pt x="166" y="145"/>
                  </a:cubicBezTo>
                  <a:cubicBezTo>
                    <a:pt x="0" y="332"/>
                    <a:pt x="20" y="616"/>
                    <a:pt x="206" y="783"/>
                  </a:cubicBezTo>
                  <a:lnTo>
                    <a:pt x="1982" y="2363"/>
                  </a:lnTo>
                  <a:cubicBezTo>
                    <a:pt x="2061" y="2441"/>
                    <a:pt x="2168" y="2480"/>
                    <a:pt x="2277" y="2480"/>
                  </a:cubicBezTo>
                  <a:cubicBezTo>
                    <a:pt x="2394" y="2480"/>
                    <a:pt x="2522" y="2432"/>
                    <a:pt x="2610" y="2333"/>
                  </a:cubicBezTo>
                  <a:cubicBezTo>
                    <a:pt x="2777" y="2147"/>
                    <a:pt x="2757" y="1862"/>
                    <a:pt x="2571" y="1705"/>
                  </a:cubicBezTo>
                  <a:lnTo>
                    <a:pt x="794" y="116"/>
                  </a:lnTo>
                  <a:cubicBezTo>
                    <a:pt x="708" y="38"/>
                    <a:pt x="602"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5" name="Google Shape;845;p47"/>
            <p:cNvSpPr/>
            <p:nvPr/>
          </p:nvSpPr>
          <p:spPr>
            <a:xfrm>
              <a:off x="5840050" y="1234875"/>
              <a:ext cx="71675" cy="65300"/>
            </a:xfrm>
            <a:custGeom>
              <a:avLst/>
              <a:gdLst/>
              <a:ahLst/>
              <a:cxnLst/>
              <a:rect l="l" t="t" r="r" b="b"/>
              <a:pathLst>
                <a:path w="2867" h="2612" extrusionOk="0">
                  <a:moveTo>
                    <a:pt x="570" y="128"/>
                  </a:moveTo>
                  <a:cubicBezTo>
                    <a:pt x="659" y="128"/>
                    <a:pt x="747" y="158"/>
                    <a:pt x="816" y="226"/>
                  </a:cubicBezTo>
                  <a:lnTo>
                    <a:pt x="2602" y="1816"/>
                  </a:lnTo>
                  <a:cubicBezTo>
                    <a:pt x="2670" y="1885"/>
                    <a:pt x="2720" y="1973"/>
                    <a:pt x="2729" y="2071"/>
                  </a:cubicBezTo>
                  <a:cubicBezTo>
                    <a:pt x="2729" y="2180"/>
                    <a:pt x="2700" y="2278"/>
                    <a:pt x="2631" y="2346"/>
                  </a:cubicBezTo>
                  <a:cubicBezTo>
                    <a:pt x="2557" y="2430"/>
                    <a:pt x="2453" y="2472"/>
                    <a:pt x="2349" y="2472"/>
                  </a:cubicBezTo>
                  <a:cubicBezTo>
                    <a:pt x="2257" y="2472"/>
                    <a:pt x="2165" y="2440"/>
                    <a:pt x="2092" y="2376"/>
                  </a:cubicBezTo>
                  <a:lnTo>
                    <a:pt x="315" y="796"/>
                  </a:lnTo>
                  <a:cubicBezTo>
                    <a:pt x="158" y="649"/>
                    <a:pt x="149" y="413"/>
                    <a:pt x="286" y="256"/>
                  </a:cubicBezTo>
                  <a:cubicBezTo>
                    <a:pt x="364" y="168"/>
                    <a:pt x="463" y="128"/>
                    <a:pt x="570" y="128"/>
                  </a:cubicBezTo>
                  <a:close/>
                  <a:moveTo>
                    <a:pt x="568" y="0"/>
                  </a:moveTo>
                  <a:cubicBezTo>
                    <a:pt x="428" y="0"/>
                    <a:pt x="288" y="57"/>
                    <a:pt x="188" y="168"/>
                  </a:cubicBezTo>
                  <a:cubicBezTo>
                    <a:pt x="1" y="374"/>
                    <a:pt x="21" y="697"/>
                    <a:pt x="227" y="894"/>
                  </a:cubicBezTo>
                  <a:lnTo>
                    <a:pt x="2003" y="2474"/>
                  </a:lnTo>
                  <a:cubicBezTo>
                    <a:pt x="2101" y="2562"/>
                    <a:pt x="2219" y="2611"/>
                    <a:pt x="2347" y="2611"/>
                  </a:cubicBezTo>
                  <a:cubicBezTo>
                    <a:pt x="2493" y="2611"/>
                    <a:pt x="2631" y="2542"/>
                    <a:pt x="2729" y="2435"/>
                  </a:cubicBezTo>
                  <a:cubicBezTo>
                    <a:pt x="2818" y="2337"/>
                    <a:pt x="2866" y="2209"/>
                    <a:pt x="2857" y="2071"/>
                  </a:cubicBezTo>
                  <a:cubicBezTo>
                    <a:pt x="2847" y="1934"/>
                    <a:pt x="2788" y="1807"/>
                    <a:pt x="2690" y="1718"/>
                  </a:cubicBezTo>
                  <a:lnTo>
                    <a:pt x="904" y="128"/>
                  </a:lnTo>
                  <a:cubicBezTo>
                    <a:pt x="809" y="42"/>
                    <a:pt x="688" y="0"/>
                    <a:pt x="568"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6" name="Google Shape;846;p47"/>
            <p:cNvSpPr/>
            <p:nvPr/>
          </p:nvSpPr>
          <p:spPr>
            <a:xfrm>
              <a:off x="5914150" y="1258175"/>
              <a:ext cx="58900" cy="59900"/>
            </a:xfrm>
            <a:custGeom>
              <a:avLst/>
              <a:gdLst/>
              <a:ahLst/>
              <a:cxnLst/>
              <a:rect l="l" t="t" r="r" b="b"/>
              <a:pathLst>
                <a:path w="2356" h="2396" extrusionOk="0">
                  <a:moveTo>
                    <a:pt x="1854" y="1"/>
                  </a:moveTo>
                  <a:cubicBezTo>
                    <a:pt x="1733" y="1"/>
                    <a:pt x="1614" y="50"/>
                    <a:pt x="1531" y="149"/>
                  </a:cubicBezTo>
                  <a:lnTo>
                    <a:pt x="168" y="1650"/>
                  </a:lnTo>
                  <a:cubicBezTo>
                    <a:pt x="0" y="1836"/>
                    <a:pt x="20" y="2111"/>
                    <a:pt x="197" y="2278"/>
                  </a:cubicBezTo>
                  <a:cubicBezTo>
                    <a:pt x="285" y="2356"/>
                    <a:pt x="393" y="2395"/>
                    <a:pt x="501" y="2395"/>
                  </a:cubicBezTo>
                  <a:cubicBezTo>
                    <a:pt x="619" y="2395"/>
                    <a:pt x="746" y="2347"/>
                    <a:pt x="825" y="2249"/>
                  </a:cubicBezTo>
                  <a:lnTo>
                    <a:pt x="2189" y="747"/>
                  </a:lnTo>
                  <a:cubicBezTo>
                    <a:pt x="2356" y="561"/>
                    <a:pt x="2336" y="276"/>
                    <a:pt x="2159" y="119"/>
                  </a:cubicBezTo>
                  <a:cubicBezTo>
                    <a:pt x="2072" y="40"/>
                    <a:pt x="1962" y="1"/>
                    <a:pt x="185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7" name="Google Shape;847;p47"/>
            <p:cNvSpPr/>
            <p:nvPr/>
          </p:nvSpPr>
          <p:spPr>
            <a:xfrm>
              <a:off x="5913650" y="1256500"/>
              <a:ext cx="59900" cy="63300"/>
            </a:xfrm>
            <a:custGeom>
              <a:avLst/>
              <a:gdLst/>
              <a:ahLst/>
              <a:cxnLst/>
              <a:rect l="l" t="t" r="r" b="b"/>
              <a:pathLst>
                <a:path w="2396" h="2532" extrusionOk="0">
                  <a:moveTo>
                    <a:pt x="1876" y="137"/>
                  </a:moveTo>
                  <a:cubicBezTo>
                    <a:pt x="1974" y="137"/>
                    <a:pt x="2062" y="166"/>
                    <a:pt x="2131" y="235"/>
                  </a:cubicBezTo>
                  <a:cubicBezTo>
                    <a:pt x="2209" y="294"/>
                    <a:pt x="2248" y="392"/>
                    <a:pt x="2258" y="490"/>
                  </a:cubicBezTo>
                  <a:cubicBezTo>
                    <a:pt x="2258" y="598"/>
                    <a:pt x="2229" y="696"/>
                    <a:pt x="2160" y="765"/>
                  </a:cubicBezTo>
                  <a:lnTo>
                    <a:pt x="806" y="2266"/>
                  </a:lnTo>
                  <a:cubicBezTo>
                    <a:pt x="732" y="2350"/>
                    <a:pt x="625" y="2392"/>
                    <a:pt x="519" y="2392"/>
                  </a:cubicBezTo>
                  <a:cubicBezTo>
                    <a:pt x="427" y="2392"/>
                    <a:pt x="335" y="2360"/>
                    <a:pt x="266" y="2296"/>
                  </a:cubicBezTo>
                  <a:cubicBezTo>
                    <a:pt x="188" y="2227"/>
                    <a:pt x="148" y="2139"/>
                    <a:pt x="138" y="2031"/>
                  </a:cubicBezTo>
                  <a:cubicBezTo>
                    <a:pt x="138" y="1932"/>
                    <a:pt x="168" y="1834"/>
                    <a:pt x="236" y="1756"/>
                  </a:cubicBezTo>
                  <a:lnTo>
                    <a:pt x="1601" y="255"/>
                  </a:lnTo>
                  <a:cubicBezTo>
                    <a:pt x="1669" y="176"/>
                    <a:pt x="1777" y="137"/>
                    <a:pt x="1876" y="137"/>
                  </a:cubicBezTo>
                  <a:close/>
                  <a:moveTo>
                    <a:pt x="1877" y="0"/>
                  </a:moveTo>
                  <a:cubicBezTo>
                    <a:pt x="1739" y="0"/>
                    <a:pt x="1601" y="57"/>
                    <a:pt x="1503" y="166"/>
                  </a:cubicBezTo>
                  <a:lnTo>
                    <a:pt x="138" y="1668"/>
                  </a:lnTo>
                  <a:cubicBezTo>
                    <a:pt x="50" y="1775"/>
                    <a:pt x="1" y="1903"/>
                    <a:pt x="11" y="2041"/>
                  </a:cubicBezTo>
                  <a:cubicBezTo>
                    <a:pt x="11" y="2178"/>
                    <a:pt x="79" y="2305"/>
                    <a:pt x="177" y="2394"/>
                  </a:cubicBezTo>
                  <a:cubicBezTo>
                    <a:pt x="266" y="2482"/>
                    <a:pt x="393" y="2531"/>
                    <a:pt x="521" y="2531"/>
                  </a:cubicBezTo>
                  <a:cubicBezTo>
                    <a:pt x="668" y="2531"/>
                    <a:pt x="806" y="2462"/>
                    <a:pt x="894" y="2355"/>
                  </a:cubicBezTo>
                  <a:lnTo>
                    <a:pt x="2258" y="853"/>
                  </a:lnTo>
                  <a:cubicBezTo>
                    <a:pt x="2347" y="755"/>
                    <a:pt x="2395" y="628"/>
                    <a:pt x="2386" y="490"/>
                  </a:cubicBezTo>
                  <a:cubicBezTo>
                    <a:pt x="2386" y="353"/>
                    <a:pt x="2327" y="225"/>
                    <a:pt x="2219" y="137"/>
                  </a:cubicBezTo>
                  <a:cubicBezTo>
                    <a:pt x="2122" y="45"/>
                    <a:pt x="1999" y="0"/>
                    <a:pt x="187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8" name="Google Shape;848;p47"/>
            <p:cNvSpPr/>
            <p:nvPr/>
          </p:nvSpPr>
          <p:spPr>
            <a:xfrm>
              <a:off x="5821675" y="1321275"/>
              <a:ext cx="56200" cy="59850"/>
            </a:xfrm>
            <a:custGeom>
              <a:avLst/>
              <a:gdLst/>
              <a:ahLst/>
              <a:cxnLst/>
              <a:rect l="l" t="t" r="r" b="b"/>
              <a:pathLst>
                <a:path w="2248" h="2394" extrusionOk="0">
                  <a:moveTo>
                    <a:pt x="1746" y="1"/>
                  </a:moveTo>
                  <a:cubicBezTo>
                    <a:pt x="1618" y="1"/>
                    <a:pt x="1492" y="55"/>
                    <a:pt x="1403" y="166"/>
                  </a:cubicBezTo>
                  <a:lnTo>
                    <a:pt x="157" y="1668"/>
                  </a:lnTo>
                  <a:cubicBezTo>
                    <a:pt x="0" y="1854"/>
                    <a:pt x="29" y="2139"/>
                    <a:pt x="216" y="2296"/>
                  </a:cubicBezTo>
                  <a:cubicBezTo>
                    <a:pt x="295" y="2364"/>
                    <a:pt x="402" y="2394"/>
                    <a:pt x="500" y="2394"/>
                  </a:cubicBezTo>
                  <a:cubicBezTo>
                    <a:pt x="628" y="2394"/>
                    <a:pt x="756" y="2344"/>
                    <a:pt x="844" y="2237"/>
                  </a:cubicBezTo>
                  <a:lnTo>
                    <a:pt x="2090" y="725"/>
                  </a:lnTo>
                  <a:cubicBezTo>
                    <a:pt x="2247" y="539"/>
                    <a:pt x="2218" y="254"/>
                    <a:pt x="2031" y="97"/>
                  </a:cubicBezTo>
                  <a:cubicBezTo>
                    <a:pt x="1946" y="33"/>
                    <a:pt x="1845" y="1"/>
                    <a:pt x="1746"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49" name="Google Shape;849;p47"/>
            <p:cNvSpPr/>
            <p:nvPr/>
          </p:nvSpPr>
          <p:spPr>
            <a:xfrm>
              <a:off x="5819700" y="1319575"/>
              <a:ext cx="59900" cy="63250"/>
            </a:xfrm>
            <a:custGeom>
              <a:avLst/>
              <a:gdLst/>
              <a:ahLst/>
              <a:cxnLst/>
              <a:rect l="l" t="t" r="r" b="b"/>
              <a:pathLst>
                <a:path w="2396" h="2530" extrusionOk="0">
                  <a:moveTo>
                    <a:pt x="1826" y="136"/>
                  </a:moveTo>
                  <a:cubicBezTo>
                    <a:pt x="1905" y="136"/>
                    <a:pt x="1993" y="165"/>
                    <a:pt x="2062" y="224"/>
                  </a:cubicBezTo>
                  <a:cubicBezTo>
                    <a:pt x="2228" y="351"/>
                    <a:pt x="2248" y="597"/>
                    <a:pt x="2120" y="754"/>
                  </a:cubicBezTo>
                  <a:lnTo>
                    <a:pt x="874" y="2265"/>
                  </a:lnTo>
                  <a:cubicBezTo>
                    <a:pt x="801" y="2349"/>
                    <a:pt x="687" y="2395"/>
                    <a:pt x="573" y="2395"/>
                  </a:cubicBezTo>
                  <a:cubicBezTo>
                    <a:pt x="487" y="2395"/>
                    <a:pt x="402" y="2369"/>
                    <a:pt x="334" y="2314"/>
                  </a:cubicBezTo>
                  <a:cubicBezTo>
                    <a:pt x="177" y="2177"/>
                    <a:pt x="148" y="1941"/>
                    <a:pt x="285" y="1775"/>
                  </a:cubicBezTo>
                  <a:lnTo>
                    <a:pt x="1532" y="273"/>
                  </a:lnTo>
                  <a:cubicBezTo>
                    <a:pt x="1610" y="185"/>
                    <a:pt x="1718" y="136"/>
                    <a:pt x="1826" y="136"/>
                  </a:cubicBezTo>
                  <a:close/>
                  <a:moveTo>
                    <a:pt x="1826" y="1"/>
                  </a:moveTo>
                  <a:cubicBezTo>
                    <a:pt x="1679" y="1"/>
                    <a:pt x="1533" y="64"/>
                    <a:pt x="1434" y="185"/>
                  </a:cubicBezTo>
                  <a:lnTo>
                    <a:pt x="187" y="1696"/>
                  </a:lnTo>
                  <a:cubicBezTo>
                    <a:pt x="1" y="1912"/>
                    <a:pt x="40" y="2236"/>
                    <a:pt x="256" y="2412"/>
                  </a:cubicBezTo>
                  <a:cubicBezTo>
                    <a:pt x="344" y="2491"/>
                    <a:pt x="462" y="2530"/>
                    <a:pt x="579" y="2530"/>
                  </a:cubicBezTo>
                  <a:cubicBezTo>
                    <a:pt x="736" y="2530"/>
                    <a:pt x="874" y="2462"/>
                    <a:pt x="972" y="2344"/>
                  </a:cubicBezTo>
                  <a:lnTo>
                    <a:pt x="2219" y="842"/>
                  </a:lnTo>
                  <a:cubicBezTo>
                    <a:pt x="2395" y="626"/>
                    <a:pt x="2365" y="303"/>
                    <a:pt x="2150" y="116"/>
                  </a:cubicBezTo>
                  <a:cubicBezTo>
                    <a:pt x="2055" y="39"/>
                    <a:pt x="1940" y="1"/>
                    <a:pt x="182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0" name="Google Shape;850;p47"/>
            <p:cNvSpPr/>
            <p:nvPr/>
          </p:nvSpPr>
          <p:spPr>
            <a:xfrm>
              <a:off x="5891350" y="1339375"/>
              <a:ext cx="46150" cy="75600"/>
            </a:xfrm>
            <a:custGeom>
              <a:avLst/>
              <a:gdLst/>
              <a:ahLst/>
              <a:cxnLst/>
              <a:rect l="l" t="t" r="r" b="b"/>
              <a:pathLst>
                <a:path w="1846" h="3024" extrusionOk="0">
                  <a:moveTo>
                    <a:pt x="505" y="0"/>
                  </a:moveTo>
                  <a:cubicBezTo>
                    <a:pt x="451" y="0"/>
                    <a:pt x="396" y="10"/>
                    <a:pt x="343" y="31"/>
                  </a:cubicBezTo>
                  <a:cubicBezTo>
                    <a:pt x="108" y="119"/>
                    <a:pt x="0" y="384"/>
                    <a:pt x="88" y="610"/>
                  </a:cubicBezTo>
                  <a:lnTo>
                    <a:pt x="932" y="2739"/>
                  </a:lnTo>
                  <a:cubicBezTo>
                    <a:pt x="1001" y="2916"/>
                    <a:pt x="1168" y="3024"/>
                    <a:pt x="1344" y="3024"/>
                  </a:cubicBezTo>
                  <a:cubicBezTo>
                    <a:pt x="1403" y="3024"/>
                    <a:pt x="1453" y="3014"/>
                    <a:pt x="1511" y="2994"/>
                  </a:cubicBezTo>
                  <a:cubicBezTo>
                    <a:pt x="1737" y="2906"/>
                    <a:pt x="1845" y="2641"/>
                    <a:pt x="1756" y="2415"/>
                  </a:cubicBezTo>
                  <a:lnTo>
                    <a:pt x="923" y="286"/>
                  </a:lnTo>
                  <a:cubicBezTo>
                    <a:pt x="848" y="105"/>
                    <a:pt x="680" y="0"/>
                    <a:pt x="50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1" name="Google Shape;851;p47"/>
            <p:cNvSpPr/>
            <p:nvPr/>
          </p:nvSpPr>
          <p:spPr>
            <a:xfrm>
              <a:off x="5889375" y="1337775"/>
              <a:ext cx="50075" cy="78925"/>
            </a:xfrm>
            <a:custGeom>
              <a:avLst/>
              <a:gdLst/>
              <a:ahLst/>
              <a:cxnLst/>
              <a:rect l="l" t="t" r="r" b="b"/>
              <a:pathLst>
                <a:path w="2003" h="3157" extrusionOk="0">
                  <a:moveTo>
                    <a:pt x="579" y="134"/>
                  </a:moveTo>
                  <a:cubicBezTo>
                    <a:pt x="638" y="134"/>
                    <a:pt x="688" y="144"/>
                    <a:pt x="736" y="164"/>
                  </a:cubicBezTo>
                  <a:cubicBezTo>
                    <a:pt x="825" y="203"/>
                    <a:pt x="904" y="281"/>
                    <a:pt x="933" y="369"/>
                  </a:cubicBezTo>
                  <a:lnTo>
                    <a:pt x="1777" y="2509"/>
                  </a:lnTo>
                  <a:cubicBezTo>
                    <a:pt x="1855" y="2695"/>
                    <a:pt x="1757" y="2921"/>
                    <a:pt x="1561" y="2999"/>
                  </a:cubicBezTo>
                  <a:cubicBezTo>
                    <a:pt x="1520" y="3014"/>
                    <a:pt x="1478" y="3021"/>
                    <a:pt x="1435" y="3021"/>
                  </a:cubicBezTo>
                  <a:cubicBezTo>
                    <a:pt x="1283" y="3021"/>
                    <a:pt x="1131" y="2929"/>
                    <a:pt x="1070" y="2783"/>
                  </a:cubicBezTo>
                  <a:lnTo>
                    <a:pt x="226" y="654"/>
                  </a:lnTo>
                  <a:cubicBezTo>
                    <a:pt x="158" y="458"/>
                    <a:pt x="246" y="232"/>
                    <a:pt x="442" y="153"/>
                  </a:cubicBezTo>
                  <a:cubicBezTo>
                    <a:pt x="491" y="144"/>
                    <a:pt x="540" y="134"/>
                    <a:pt x="579" y="134"/>
                  </a:cubicBezTo>
                  <a:close/>
                  <a:moveTo>
                    <a:pt x="580" y="0"/>
                  </a:moveTo>
                  <a:cubicBezTo>
                    <a:pt x="517" y="0"/>
                    <a:pt x="454" y="12"/>
                    <a:pt x="393" y="36"/>
                  </a:cubicBezTo>
                  <a:cubicBezTo>
                    <a:pt x="128" y="144"/>
                    <a:pt x="1" y="438"/>
                    <a:pt x="108" y="703"/>
                  </a:cubicBezTo>
                  <a:lnTo>
                    <a:pt x="952" y="2833"/>
                  </a:lnTo>
                  <a:cubicBezTo>
                    <a:pt x="1021" y="3029"/>
                    <a:pt x="1207" y="3156"/>
                    <a:pt x="1423" y="3156"/>
                  </a:cubicBezTo>
                  <a:cubicBezTo>
                    <a:pt x="1492" y="3156"/>
                    <a:pt x="1551" y="3147"/>
                    <a:pt x="1610" y="3117"/>
                  </a:cubicBezTo>
                  <a:cubicBezTo>
                    <a:pt x="1875" y="3019"/>
                    <a:pt x="2003" y="2715"/>
                    <a:pt x="1894" y="2460"/>
                  </a:cubicBezTo>
                  <a:lnTo>
                    <a:pt x="1061" y="321"/>
                  </a:lnTo>
                  <a:cubicBezTo>
                    <a:pt x="1011" y="193"/>
                    <a:pt x="913" y="95"/>
                    <a:pt x="786" y="46"/>
                  </a:cubicBezTo>
                  <a:cubicBezTo>
                    <a:pt x="719" y="15"/>
                    <a:pt x="649" y="0"/>
                    <a:pt x="58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2" name="Google Shape;852;p47"/>
            <p:cNvSpPr/>
            <p:nvPr/>
          </p:nvSpPr>
          <p:spPr>
            <a:xfrm>
              <a:off x="5943600" y="1339675"/>
              <a:ext cx="71650" cy="51500"/>
            </a:xfrm>
            <a:custGeom>
              <a:avLst/>
              <a:gdLst/>
              <a:ahLst/>
              <a:cxnLst/>
              <a:rect l="l" t="t" r="r" b="b"/>
              <a:pathLst>
                <a:path w="2866" h="2060" extrusionOk="0">
                  <a:moveTo>
                    <a:pt x="2363" y="1"/>
                  </a:moveTo>
                  <a:cubicBezTo>
                    <a:pt x="2281" y="1"/>
                    <a:pt x="2196" y="22"/>
                    <a:pt x="2120" y="68"/>
                  </a:cubicBezTo>
                  <a:lnTo>
                    <a:pt x="275" y="1246"/>
                  </a:lnTo>
                  <a:cubicBezTo>
                    <a:pt x="59" y="1373"/>
                    <a:pt x="0" y="1647"/>
                    <a:pt x="137" y="1854"/>
                  </a:cubicBezTo>
                  <a:cubicBezTo>
                    <a:pt x="216" y="1991"/>
                    <a:pt x="364" y="2060"/>
                    <a:pt x="510" y="2060"/>
                  </a:cubicBezTo>
                  <a:cubicBezTo>
                    <a:pt x="589" y="2060"/>
                    <a:pt x="678" y="2040"/>
                    <a:pt x="746" y="1991"/>
                  </a:cubicBezTo>
                  <a:lnTo>
                    <a:pt x="2601" y="823"/>
                  </a:lnTo>
                  <a:cubicBezTo>
                    <a:pt x="2807" y="686"/>
                    <a:pt x="2865" y="411"/>
                    <a:pt x="2738" y="205"/>
                  </a:cubicBezTo>
                  <a:cubicBezTo>
                    <a:pt x="2656" y="72"/>
                    <a:pt x="2512" y="1"/>
                    <a:pt x="236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3" name="Google Shape;853;p47"/>
            <p:cNvSpPr/>
            <p:nvPr/>
          </p:nvSpPr>
          <p:spPr>
            <a:xfrm>
              <a:off x="5941875" y="1337950"/>
              <a:ext cx="75325" cy="54950"/>
            </a:xfrm>
            <a:custGeom>
              <a:avLst/>
              <a:gdLst/>
              <a:ahLst/>
              <a:cxnLst/>
              <a:rect l="l" t="t" r="r" b="b"/>
              <a:pathLst>
                <a:path w="3013" h="2198" extrusionOk="0">
                  <a:moveTo>
                    <a:pt x="2434" y="137"/>
                  </a:moveTo>
                  <a:cubicBezTo>
                    <a:pt x="2552" y="137"/>
                    <a:pt x="2679" y="196"/>
                    <a:pt x="2748" y="314"/>
                  </a:cubicBezTo>
                  <a:cubicBezTo>
                    <a:pt x="2866" y="490"/>
                    <a:pt x="2807" y="726"/>
                    <a:pt x="2631" y="833"/>
                  </a:cubicBezTo>
                  <a:lnTo>
                    <a:pt x="786" y="2011"/>
                  </a:lnTo>
                  <a:cubicBezTo>
                    <a:pt x="725" y="2048"/>
                    <a:pt x="656" y="2066"/>
                    <a:pt x="587" y="2066"/>
                  </a:cubicBezTo>
                  <a:cubicBezTo>
                    <a:pt x="456" y="2066"/>
                    <a:pt x="326" y="2003"/>
                    <a:pt x="256" y="1893"/>
                  </a:cubicBezTo>
                  <a:cubicBezTo>
                    <a:pt x="148" y="1716"/>
                    <a:pt x="197" y="1481"/>
                    <a:pt x="374" y="1363"/>
                  </a:cubicBezTo>
                  <a:lnTo>
                    <a:pt x="2228" y="196"/>
                  </a:lnTo>
                  <a:cubicBezTo>
                    <a:pt x="2287" y="157"/>
                    <a:pt x="2365" y="137"/>
                    <a:pt x="2434" y="137"/>
                  </a:cubicBezTo>
                  <a:close/>
                  <a:moveTo>
                    <a:pt x="2430" y="1"/>
                  </a:moveTo>
                  <a:cubicBezTo>
                    <a:pt x="2337" y="1"/>
                    <a:pt x="2243" y="26"/>
                    <a:pt x="2160" y="78"/>
                  </a:cubicBezTo>
                  <a:lnTo>
                    <a:pt x="305" y="1256"/>
                  </a:lnTo>
                  <a:cubicBezTo>
                    <a:pt x="69" y="1402"/>
                    <a:pt x="1" y="1727"/>
                    <a:pt x="148" y="1962"/>
                  </a:cubicBezTo>
                  <a:cubicBezTo>
                    <a:pt x="246" y="2109"/>
                    <a:pt x="403" y="2198"/>
                    <a:pt x="579" y="2198"/>
                  </a:cubicBezTo>
                  <a:cubicBezTo>
                    <a:pt x="677" y="2198"/>
                    <a:pt x="766" y="2168"/>
                    <a:pt x="854" y="2119"/>
                  </a:cubicBezTo>
                  <a:lnTo>
                    <a:pt x="2709" y="942"/>
                  </a:lnTo>
                  <a:cubicBezTo>
                    <a:pt x="2945" y="794"/>
                    <a:pt x="3013" y="480"/>
                    <a:pt x="2866" y="235"/>
                  </a:cubicBezTo>
                  <a:cubicBezTo>
                    <a:pt x="2765" y="83"/>
                    <a:pt x="2598" y="1"/>
                    <a:pt x="2430"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4" name="Google Shape;854;p47"/>
            <p:cNvSpPr/>
            <p:nvPr/>
          </p:nvSpPr>
          <p:spPr>
            <a:xfrm>
              <a:off x="5843500" y="1398350"/>
              <a:ext cx="65275" cy="78200"/>
            </a:xfrm>
            <a:custGeom>
              <a:avLst/>
              <a:gdLst/>
              <a:ahLst/>
              <a:cxnLst/>
              <a:rect l="l" t="t" r="r" b="b"/>
              <a:pathLst>
                <a:path w="2611" h="3128" extrusionOk="0">
                  <a:moveTo>
                    <a:pt x="509" y="1"/>
                  </a:moveTo>
                  <a:cubicBezTo>
                    <a:pt x="421" y="1"/>
                    <a:pt x="332" y="28"/>
                    <a:pt x="255" y="86"/>
                  </a:cubicBezTo>
                  <a:cubicBezTo>
                    <a:pt x="50" y="233"/>
                    <a:pt x="0" y="508"/>
                    <a:pt x="148" y="704"/>
                  </a:cubicBezTo>
                  <a:lnTo>
                    <a:pt x="1738" y="2931"/>
                  </a:lnTo>
                  <a:cubicBezTo>
                    <a:pt x="1826" y="3059"/>
                    <a:pt x="1963" y="3128"/>
                    <a:pt x="2100" y="3128"/>
                  </a:cubicBezTo>
                  <a:cubicBezTo>
                    <a:pt x="2189" y="3128"/>
                    <a:pt x="2287" y="3099"/>
                    <a:pt x="2366" y="3040"/>
                  </a:cubicBezTo>
                  <a:cubicBezTo>
                    <a:pt x="2562" y="2892"/>
                    <a:pt x="2611" y="2617"/>
                    <a:pt x="2464" y="2421"/>
                  </a:cubicBezTo>
                  <a:lnTo>
                    <a:pt x="874" y="194"/>
                  </a:lnTo>
                  <a:cubicBezTo>
                    <a:pt x="784" y="68"/>
                    <a:pt x="647" y="1"/>
                    <a:pt x="50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5" name="Google Shape;855;p47"/>
            <p:cNvSpPr/>
            <p:nvPr/>
          </p:nvSpPr>
          <p:spPr>
            <a:xfrm>
              <a:off x="5843000" y="1396800"/>
              <a:ext cx="66275" cy="81225"/>
            </a:xfrm>
            <a:custGeom>
              <a:avLst/>
              <a:gdLst/>
              <a:ahLst/>
              <a:cxnLst/>
              <a:rect l="l" t="t" r="r" b="b"/>
              <a:pathLst>
                <a:path w="2651" h="3249" extrusionOk="0">
                  <a:moveTo>
                    <a:pt x="531" y="128"/>
                  </a:moveTo>
                  <a:cubicBezTo>
                    <a:pt x="648" y="128"/>
                    <a:pt x="766" y="187"/>
                    <a:pt x="835" y="295"/>
                  </a:cubicBezTo>
                  <a:lnTo>
                    <a:pt x="2434" y="2522"/>
                  </a:lnTo>
                  <a:cubicBezTo>
                    <a:pt x="2493" y="2601"/>
                    <a:pt x="2513" y="2699"/>
                    <a:pt x="2493" y="2797"/>
                  </a:cubicBezTo>
                  <a:cubicBezTo>
                    <a:pt x="2484" y="2905"/>
                    <a:pt x="2425" y="2993"/>
                    <a:pt x="2346" y="3052"/>
                  </a:cubicBezTo>
                  <a:cubicBezTo>
                    <a:pt x="2283" y="3097"/>
                    <a:pt x="2209" y="3118"/>
                    <a:pt x="2134" y="3118"/>
                  </a:cubicBezTo>
                  <a:cubicBezTo>
                    <a:pt x="2012" y="3118"/>
                    <a:pt x="1890" y="3062"/>
                    <a:pt x="1817" y="2964"/>
                  </a:cubicBezTo>
                  <a:lnTo>
                    <a:pt x="227" y="727"/>
                  </a:lnTo>
                  <a:cubicBezTo>
                    <a:pt x="158" y="648"/>
                    <a:pt x="138" y="550"/>
                    <a:pt x="158" y="452"/>
                  </a:cubicBezTo>
                  <a:cubicBezTo>
                    <a:pt x="177" y="344"/>
                    <a:pt x="227" y="265"/>
                    <a:pt x="305" y="206"/>
                  </a:cubicBezTo>
                  <a:cubicBezTo>
                    <a:pt x="374" y="158"/>
                    <a:pt x="452" y="128"/>
                    <a:pt x="531" y="128"/>
                  </a:cubicBezTo>
                  <a:close/>
                  <a:moveTo>
                    <a:pt x="535" y="0"/>
                  </a:moveTo>
                  <a:cubicBezTo>
                    <a:pt x="431" y="0"/>
                    <a:pt x="326" y="32"/>
                    <a:pt x="236" y="99"/>
                  </a:cubicBezTo>
                  <a:cubicBezTo>
                    <a:pt x="118" y="177"/>
                    <a:pt x="50" y="295"/>
                    <a:pt x="31" y="422"/>
                  </a:cubicBezTo>
                  <a:cubicBezTo>
                    <a:pt x="1" y="560"/>
                    <a:pt x="31" y="697"/>
                    <a:pt x="118" y="805"/>
                  </a:cubicBezTo>
                  <a:lnTo>
                    <a:pt x="1708" y="3033"/>
                  </a:lnTo>
                  <a:cubicBezTo>
                    <a:pt x="1806" y="3170"/>
                    <a:pt x="1954" y="3248"/>
                    <a:pt x="2120" y="3248"/>
                  </a:cubicBezTo>
                  <a:cubicBezTo>
                    <a:pt x="2229" y="3248"/>
                    <a:pt x="2336" y="3219"/>
                    <a:pt x="2425" y="3161"/>
                  </a:cubicBezTo>
                  <a:cubicBezTo>
                    <a:pt x="2532" y="3072"/>
                    <a:pt x="2602" y="2954"/>
                    <a:pt x="2631" y="2827"/>
                  </a:cubicBezTo>
                  <a:cubicBezTo>
                    <a:pt x="2650" y="2690"/>
                    <a:pt x="2621" y="2552"/>
                    <a:pt x="2543" y="2444"/>
                  </a:cubicBezTo>
                  <a:lnTo>
                    <a:pt x="943" y="217"/>
                  </a:lnTo>
                  <a:cubicBezTo>
                    <a:pt x="848" y="75"/>
                    <a:pt x="693" y="0"/>
                    <a:pt x="53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6" name="Google Shape;856;p47"/>
            <p:cNvSpPr/>
            <p:nvPr/>
          </p:nvSpPr>
          <p:spPr>
            <a:xfrm>
              <a:off x="5946525" y="1403825"/>
              <a:ext cx="72650" cy="61700"/>
            </a:xfrm>
            <a:custGeom>
              <a:avLst/>
              <a:gdLst/>
              <a:ahLst/>
              <a:cxnLst/>
              <a:rect l="l" t="t" r="r" b="b"/>
              <a:pathLst>
                <a:path w="2906" h="2468" extrusionOk="0">
                  <a:moveTo>
                    <a:pt x="2405" y="1"/>
                  </a:moveTo>
                  <a:cubicBezTo>
                    <a:pt x="2306" y="1"/>
                    <a:pt x="2206" y="34"/>
                    <a:pt x="2120" y="102"/>
                  </a:cubicBezTo>
                  <a:lnTo>
                    <a:pt x="217" y="1672"/>
                  </a:lnTo>
                  <a:cubicBezTo>
                    <a:pt x="31" y="1829"/>
                    <a:pt x="1" y="2114"/>
                    <a:pt x="158" y="2300"/>
                  </a:cubicBezTo>
                  <a:cubicBezTo>
                    <a:pt x="247" y="2409"/>
                    <a:pt x="374" y="2467"/>
                    <a:pt x="502" y="2467"/>
                  </a:cubicBezTo>
                  <a:cubicBezTo>
                    <a:pt x="600" y="2467"/>
                    <a:pt x="698" y="2428"/>
                    <a:pt x="786" y="2359"/>
                  </a:cubicBezTo>
                  <a:lnTo>
                    <a:pt x="2690" y="789"/>
                  </a:lnTo>
                  <a:cubicBezTo>
                    <a:pt x="2876" y="632"/>
                    <a:pt x="2905" y="357"/>
                    <a:pt x="2748" y="161"/>
                  </a:cubicBezTo>
                  <a:cubicBezTo>
                    <a:pt x="2660" y="56"/>
                    <a:pt x="2534" y="1"/>
                    <a:pt x="2405"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7" name="Google Shape;857;p47"/>
            <p:cNvSpPr/>
            <p:nvPr/>
          </p:nvSpPr>
          <p:spPr>
            <a:xfrm>
              <a:off x="5946050" y="1402175"/>
              <a:ext cx="75075" cy="64825"/>
            </a:xfrm>
            <a:custGeom>
              <a:avLst/>
              <a:gdLst/>
              <a:ahLst/>
              <a:cxnLst/>
              <a:rect l="l" t="t" r="r" b="b"/>
              <a:pathLst>
                <a:path w="3003" h="2593" extrusionOk="0">
                  <a:moveTo>
                    <a:pt x="2424" y="129"/>
                  </a:moveTo>
                  <a:cubicBezTo>
                    <a:pt x="2434" y="129"/>
                    <a:pt x="2453" y="139"/>
                    <a:pt x="2464" y="139"/>
                  </a:cubicBezTo>
                  <a:cubicBezTo>
                    <a:pt x="2562" y="148"/>
                    <a:pt x="2660" y="198"/>
                    <a:pt x="2719" y="276"/>
                  </a:cubicBezTo>
                  <a:cubicBezTo>
                    <a:pt x="2856" y="433"/>
                    <a:pt x="2826" y="669"/>
                    <a:pt x="2669" y="806"/>
                  </a:cubicBezTo>
                  <a:lnTo>
                    <a:pt x="756" y="2376"/>
                  </a:lnTo>
                  <a:cubicBezTo>
                    <a:pt x="691" y="2432"/>
                    <a:pt x="606" y="2460"/>
                    <a:pt x="519" y="2460"/>
                  </a:cubicBezTo>
                  <a:cubicBezTo>
                    <a:pt x="409" y="2460"/>
                    <a:pt x="298" y="2415"/>
                    <a:pt x="226" y="2327"/>
                  </a:cubicBezTo>
                  <a:cubicBezTo>
                    <a:pt x="157" y="2248"/>
                    <a:pt x="128" y="2150"/>
                    <a:pt x="138" y="2043"/>
                  </a:cubicBezTo>
                  <a:cubicBezTo>
                    <a:pt x="148" y="1945"/>
                    <a:pt x="196" y="1856"/>
                    <a:pt x="275" y="1788"/>
                  </a:cubicBezTo>
                  <a:lnTo>
                    <a:pt x="2189" y="218"/>
                  </a:lnTo>
                  <a:cubicBezTo>
                    <a:pt x="2257" y="168"/>
                    <a:pt x="2336" y="129"/>
                    <a:pt x="2424" y="129"/>
                  </a:cubicBezTo>
                  <a:close/>
                  <a:moveTo>
                    <a:pt x="2431" y="0"/>
                  </a:moveTo>
                  <a:cubicBezTo>
                    <a:pt x="2310" y="0"/>
                    <a:pt x="2197" y="40"/>
                    <a:pt x="2100" y="119"/>
                  </a:cubicBezTo>
                  <a:lnTo>
                    <a:pt x="196" y="1689"/>
                  </a:lnTo>
                  <a:cubicBezTo>
                    <a:pt x="89" y="1777"/>
                    <a:pt x="20" y="1895"/>
                    <a:pt x="10" y="2033"/>
                  </a:cubicBezTo>
                  <a:cubicBezTo>
                    <a:pt x="0" y="2170"/>
                    <a:pt x="39" y="2307"/>
                    <a:pt x="128" y="2405"/>
                  </a:cubicBezTo>
                  <a:cubicBezTo>
                    <a:pt x="226" y="2523"/>
                    <a:pt x="364" y="2592"/>
                    <a:pt x="521" y="2592"/>
                  </a:cubicBezTo>
                  <a:cubicBezTo>
                    <a:pt x="638" y="2592"/>
                    <a:pt x="756" y="2553"/>
                    <a:pt x="844" y="2475"/>
                  </a:cubicBezTo>
                  <a:lnTo>
                    <a:pt x="2748" y="904"/>
                  </a:lnTo>
                  <a:cubicBezTo>
                    <a:pt x="2974" y="728"/>
                    <a:pt x="3003" y="404"/>
                    <a:pt x="2817" y="188"/>
                  </a:cubicBezTo>
                  <a:cubicBezTo>
                    <a:pt x="2738" y="80"/>
                    <a:pt x="2610" y="21"/>
                    <a:pt x="2473" y="2"/>
                  </a:cubicBezTo>
                  <a:cubicBezTo>
                    <a:pt x="2459" y="1"/>
                    <a:pt x="2445"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8" name="Google Shape;858;p47"/>
            <p:cNvSpPr/>
            <p:nvPr/>
          </p:nvSpPr>
          <p:spPr>
            <a:xfrm>
              <a:off x="5780700" y="1449650"/>
              <a:ext cx="61350" cy="54625"/>
            </a:xfrm>
            <a:custGeom>
              <a:avLst/>
              <a:gdLst/>
              <a:ahLst/>
              <a:cxnLst/>
              <a:rect l="l" t="t" r="r" b="b"/>
              <a:pathLst>
                <a:path w="2454" h="2185" extrusionOk="0">
                  <a:moveTo>
                    <a:pt x="1955" y="0"/>
                  </a:moveTo>
                  <a:cubicBezTo>
                    <a:pt x="1850" y="0"/>
                    <a:pt x="1744" y="38"/>
                    <a:pt x="1659" y="114"/>
                  </a:cubicBezTo>
                  <a:lnTo>
                    <a:pt x="207" y="1409"/>
                  </a:lnTo>
                  <a:cubicBezTo>
                    <a:pt x="20" y="1566"/>
                    <a:pt x="0" y="1851"/>
                    <a:pt x="167" y="2037"/>
                  </a:cubicBezTo>
                  <a:cubicBezTo>
                    <a:pt x="255" y="2135"/>
                    <a:pt x="383" y="2185"/>
                    <a:pt x="501" y="2185"/>
                  </a:cubicBezTo>
                  <a:cubicBezTo>
                    <a:pt x="609" y="2185"/>
                    <a:pt x="717" y="2146"/>
                    <a:pt x="795" y="2077"/>
                  </a:cubicBezTo>
                  <a:lnTo>
                    <a:pt x="2257" y="781"/>
                  </a:lnTo>
                  <a:cubicBezTo>
                    <a:pt x="2434" y="615"/>
                    <a:pt x="2453" y="330"/>
                    <a:pt x="2287" y="153"/>
                  </a:cubicBezTo>
                  <a:cubicBezTo>
                    <a:pt x="2202" y="52"/>
                    <a:pt x="2079" y="0"/>
                    <a:pt x="19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59" name="Google Shape;859;p47"/>
            <p:cNvSpPr/>
            <p:nvPr/>
          </p:nvSpPr>
          <p:spPr>
            <a:xfrm>
              <a:off x="5780200" y="1448050"/>
              <a:ext cx="62350" cy="57950"/>
            </a:xfrm>
            <a:custGeom>
              <a:avLst/>
              <a:gdLst/>
              <a:ahLst/>
              <a:cxnLst/>
              <a:rect l="l" t="t" r="r" b="b"/>
              <a:pathLst>
                <a:path w="2494" h="2318" extrusionOk="0">
                  <a:moveTo>
                    <a:pt x="1973" y="129"/>
                  </a:moveTo>
                  <a:cubicBezTo>
                    <a:pt x="2081" y="129"/>
                    <a:pt x="2189" y="178"/>
                    <a:pt x="2258" y="256"/>
                  </a:cubicBezTo>
                  <a:cubicBezTo>
                    <a:pt x="2395" y="413"/>
                    <a:pt x="2386" y="659"/>
                    <a:pt x="2228" y="797"/>
                  </a:cubicBezTo>
                  <a:lnTo>
                    <a:pt x="776" y="2092"/>
                  </a:lnTo>
                  <a:cubicBezTo>
                    <a:pt x="704" y="2150"/>
                    <a:pt x="614" y="2180"/>
                    <a:pt x="524" y="2180"/>
                  </a:cubicBezTo>
                  <a:cubicBezTo>
                    <a:pt x="417" y="2180"/>
                    <a:pt x="311" y="2138"/>
                    <a:pt x="236" y="2053"/>
                  </a:cubicBezTo>
                  <a:cubicBezTo>
                    <a:pt x="168" y="1984"/>
                    <a:pt x="138" y="1885"/>
                    <a:pt x="138" y="1778"/>
                  </a:cubicBezTo>
                  <a:cubicBezTo>
                    <a:pt x="148" y="1680"/>
                    <a:pt x="197" y="1591"/>
                    <a:pt x="266" y="1523"/>
                  </a:cubicBezTo>
                  <a:lnTo>
                    <a:pt x="1728" y="227"/>
                  </a:lnTo>
                  <a:cubicBezTo>
                    <a:pt x="1797" y="158"/>
                    <a:pt x="1885" y="129"/>
                    <a:pt x="1973" y="129"/>
                  </a:cubicBezTo>
                  <a:close/>
                  <a:moveTo>
                    <a:pt x="1976" y="1"/>
                  </a:moveTo>
                  <a:cubicBezTo>
                    <a:pt x="1855" y="1"/>
                    <a:pt x="1735" y="43"/>
                    <a:pt x="1640" y="129"/>
                  </a:cubicBezTo>
                  <a:lnTo>
                    <a:pt x="177" y="1425"/>
                  </a:lnTo>
                  <a:cubicBezTo>
                    <a:pt x="79" y="1512"/>
                    <a:pt x="20" y="1640"/>
                    <a:pt x="11" y="1778"/>
                  </a:cubicBezTo>
                  <a:cubicBezTo>
                    <a:pt x="1" y="1915"/>
                    <a:pt x="50" y="2042"/>
                    <a:pt x="138" y="2141"/>
                  </a:cubicBezTo>
                  <a:cubicBezTo>
                    <a:pt x="236" y="2249"/>
                    <a:pt x="373" y="2317"/>
                    <a:pt x="521" y="2317"/>
                  </a:cubicBezTo>
                  <a:cubicBezTo>
                    <a:pt x="648" y="2317"/>
                    <a:pt x="766" y="2268"/>
                    <a:pt x="864" y="2190"/>
                  </a:cubicBezTo>
                  <a:lnTo>
                    <a:pt x="2316" y="895"/>
                  </a:lnTo>
                  <a:cubicBezTo>
                    <a:pt x="2415" y="806"/>
                    <a:pt x="2484" y="679"/>
                    <a:pt x="2484" y="541"/>
                  </a:cubicBezTo>
                  <a:cubicBezTo>
                    <a:pt x="2493" y="404"/>
                    <a:pt x="2454" y="276"/>
                    <a:pt x="2356" y="168"/>
                  </a:cubicBezTo>
                  <a:cubicBezTo>
                    <a:pt x="2256" y="58"/>
                    <a:pt x="2116" y="1"/>
                    <a:pt x="19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0" name="Google Shape;860;p47"/>
            <p:cNvSpPr/>
            <p:nvPr/>
          </p:nvSpPr>
          <p:spPr>
            <a:xfrm>
              <a:off x="5865825" y="1483975"/>
              <a:ext cx="51550" cy="72325"/>
            </a:xfrm>
            <a:custGeom>
              <a:avLst/>
              <a:gdLst/>
              <a:ahLst/>
              <a:cxnLst/>
              <a:rect l="l" t="t" r="r" b="b"/>
              <a:pathLst>
                <a:path w="2062" h="2893" extrusionOk="0">
                  <a:moveTo>
                    <a:pt x="500" y="0"/>
                  </a:moveTo>
                  <a:cubicBezTo>
                    <a:pt x="434" y="0"/>
                    <a:pt x="367" y="15"/>
                    <a:pt x="305" y="46"/>
                  </a:cubicBezTo>
                  <a:cubicBezTo>
                    <a:pt x="89" y="164"/>
                    <a:pt x="1" y="439"/>
                    <a:pt x="118" y="655"/>
                  </a:cubicBezTo>
                  <a:lnTo>
                    <a:pt x="1159" y="2657"/>
                  </a:lnTo>
                  <a:cubicBezTo>
                    <a:pt x="1237" y="2804"/>
                    <a:pt x="1394" y="2892"/>
                    <a:pt x="1551" y="2892"/>
                  </a:cubicBezTo>
                  <a:cubicBezTo>
                    <a:pt x="1630" y="2892"/>
                    <a:pt x="1698" y="2873"/>
                    <a:pt x="1757" y="2843"/>
                  </a:cubicBezTo>
                  <a:cubicBezTo>
                    <a:pt x="1983" y="2725"/>
                    <a:pt x="2061" y="2460"/>
                    <a:pt x="1953" y="2245"/>
                  </a:cubicBezTo>
                  <a:lnTo>
                    <a:pt x="904" y="243"/>
                  </a:lnTo>
                  <a:cubicBezTo>
                    <a:pt x="820" y="89"/>
                    <a:pt x="662" y="0"/>
                    <a:pt x="50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1" name="Google Shape;861;p47"/>
            <p:cNvSpPr/>
            <p:nvPr/>
          </p:nvSpPr>
          <p:spPr>
            <a:xfrm>
              <a:off x="5865350" y="1482325"/>
              <a:ext cx="52525" cy="75675"/>
            </a:xfrm>
            <a:custGeom>
              <a:avLst/>
              <a:gdLst/>
              <a:ahLst/>
              <a:cxnLst/>
              <a:rect l="l" t="t" r="r" b="b"/>
              <a:pathLst>
                <a:path w="2101" h="3027" extrusionOk="0">
                  <a:moveTo>
                    <a:pt x="530" y="132"/>
                  </a:moveTo>
                  <a:cubicBezTo>
                    <a:pt x="667" y="132"/>
                    <a:pt x="795" y="211"/>
                    <a:pt x="864" y="338"/>
                  </a:cubicBezTo>
                  <a:lnTo>
                    <a:pt x="1913" y="2340"/>
                  </a:lnTo>
                  <a:cubicBezTo>
                    <a:pt x="1963" y="2428"/>
                    <a:pt x="1963" y="2526"/>
                    <a:pt x="1933" y="2625"/>
                  </a:cubicBezTo>
                  <a:cubicBezTo>
                    <a:pt x="1904" y="2723"/>
                    <a:pt x="1845" y="2801"/>
                    <a:pt x="1747" y="2850"/>
                  </a:cubicBezTo>
                  <a:cubicBezTo>
                    <a:pt x="1694" y="2879"/>
                    <a:pt x="1637" y="2893"/>
                    <a:pt x="1579" y="2893"/>
                  </a:cubicBezTo>
                  <a:cubicBezTo>
                    <a:pt x="1442" y="2893"/>
                    <a:pt x="1305" y="2817"/>
                    <a:pt x="1237" y="2693"/>
                  </a:cubicBezTo>
                  <a:lnTo>
                    <a:pt x="196" y="691"/>
                  </a:lnTo>
                  <a:cubicBezTo>
                    <a:pt x="147" y="603"/>
                    <a:pt x="137" y="495"/>
                    <a:pt x="167" y="397"/>
                  </a:cubicBezTo>
                  <a:cubicBezTo>
                    <a:pt x="196" y="299"/>
                    <a:pt x="265" y="220"/>
                    <a:pt x="353" y="171"/>
                  </a:cubicBezTo>
                  <a:cubicBezTo>
                    <a:pt x="412" y="141"/>
                    <a:pt x="471" y="132"/>
                    <a:pt x="530" y="132"/>
                  </a:cubicBezTo>
                  <a:close/>
                  <a:moveTo>
                    <a:pt x="533" y="1"/>
                  </a:moveTo>
                  <a:cubicBezTo>
                    <a:pt x="452" y="1"/>
                    <a:pt x="370" y="21"/>
                    <a:pt x="294" y="63"/>
                  </a:cubicBezTo>
                  <a:cubicBezTo>
                    <a:pt x="167" y="122"/>
                    <a:pt x="79" y="230"/>
                    <a:pt x="39" y="357"/>
                  </a:cubicBezTo>
                  <a:cubicBezTo>
                    <a:pt x="0" y="485"/>
                    <a:pt x="9" y="632"/>
                    <a:pt x="79" y="750"/>
                  </a:cubicBezTo>
                  <a:lnTo>
                    <a:pt x="1119" y="2752"/>
                  </a:lnTo>
                  <a:cubicBezTo>
                    <a:pt x="1207" y="2919"/>
                    <a:pt x="1383" y="3027"/>
                    <a:pt x="1570" y="3027"/>
                  </a:cubicBezTo>
                  <a:cubicBezTo>
                    <a:pt x="1658" y="3027"/>
                    <a:pt x="1737" y="3007"/>
                    <a:pt x="1815" y="2968"/>
                  </a:cubicBezTo>
                  <a:cubicBezTo>
                    <a:pt x="1933" y="2899"/>
                    <a:pt x="2022" y="2791"/>
                    <a:pt x="2061" y="2664"/>
                  </a:cubicBezTo>
                  <a:cubicBezTo>
                    <a:pt x="2100" y="2536"/>
                    <a:pt x="2090" y="2399"/>
                    <a:pt x="2031" y="2271"/>
                  </a:cubicBezTo>
                  <a:lnTo>
                    <a:pt x="981" y="279"/>
                  </a:lnTo>
                  <a:cubicBezTo>
                    <a:pt x="893" y="102"/>
                    <a:pt x="715"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2" name="Google Shape;862;p47"/>
            <p:cNvSpPr/>
            <p:nvPr/>
          </p:nvSpPr>
          <p:spPr>
            <a:xfrm>
              <a:off x="5979900" y="1488650"/>
              <a:ext cx="67725" cy="62975"/>
            </a:xfrm>
            <a:custGeom>
              <a:avLst/>
              <a:gdLst/>
              <a:ahLst/>
              <a:cxnLst/>
              <a:rect l="l" t="t" r="r" b="b"/>
              <a:pathLst>
                <a:path w="2709" h="2519" extrusionOk="0">
                  <a:moveTo>
                    <a:pt x="514" y="0"/>
                  </a:moveTo>
                  <a:cubicBezTo>
                    <a:pt x="369" y="0"/>
                    <a:pt x="224" y="70"/>
                    <a:pt x="138" y="193"/>
                  </a:cubicBezTo>
                  <a:cubicBezTo>
                    <a:pt x="0" y="399"/>
                    <a:pt x="59" y="674"/>
                    <a:pt x="266" y="811"/>
                  </a:cubicBezTo>
                  <a:cubicBezTo>
                    <a:pt x="874" y="1223"/>
                    <a:pt x="1404" y="1733"/>
                    <a:pt x="1836" y="2332"/>
                  </a:cubicBezTo>
                  <a:cubicBezTo>
                    <a:pt x="1924" y="2450"/>
                    <a:pt x="2061" y="2518"/>
                    <a:pt x="2199" y="2518"/>
                  </a:cubicBezTo>
                  <a:cubicBezTo>
                    <a:pt x="2287" y="2518"/>
                    <a:pt x="2385" y="2489"/>
                    <a:pt x="2464" y="2430"/>
                  </a:cubicBezTo>
                  <a:cubicBezTo>
                    <a:pt x="2660" y="2293"/>
                    <a:pt x="2709" y="2008"/>
                    <a:pt x="2562" y="1812"/>
                  </a:cubicBezTo>
                  <a:cubicBezTo>
                    <a:pt x="2061" y="1125"/>
                    <a:pt x="1463" y="546"/>
                    <a:pt x="756" y="75"/>
                  </a:cubicBezTo>
                  <a:cubicBezTo>
                    <a:pt x="684" y="24"/>
                    <a:pt x="599" y="0"/>
                    <a:pt x="51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3" name="Google Shape;863;p47"/>
            <p:cNvSpPr/>
            <p:nvPr/>
          </p:nvSpPr>
          <p:spPr>
            <a:xfrm>
              <a:off x="5978200" y="1487050"/>
              <a:ext cx="69925" cy="66300"/>
            </a:xfrm>
            <a:custGeom>
              <a:avLst/>
              <a:gdLst/>
              <a:ahLst/>
              <a:cxnLst/>
              <a:rect l="l" t="t" r="r" b="b"/>
              <a:pathLst>
                <a:path w="2797" h="2652" extrusionOk="0">
                  <a:moveTo>
                    <a:pt x="579" y="129"/>
                  </a:moveTo>
                  <a:cubicBezTo>
                    <a:pt x="657" y="129"/>
                    <a:pt x="726" y="149"/>
                    <a:pt x="795" y="198"/>
                  </a:cubicBezTo>
                  <a:cubicBezTo>
                    <a:pt x="1481" y="659"/>
                    <a:pt x="2080" y="1238"/>
                    <a:pt x="2571" y="1915"/>
                  </a:cubicBezTo>
                  <a:cubicBezTo>
                    <a:pt x="2630" y="1994"/>
                    <a:pt x="2659" y="2092"/>
                    <a:pt x="2639" y="2200"/>
                  </a:cubicBezTo>
                  <a:cubicBezTo>
                    <a:pt x="2630" y="2298"/>
                    <a:pt x="2571" y="2386"/>
                    <a:pt x="2493" y="2445"/>
                  </a:cubicBezTo>
                  <a:cubicBezTo>
                    <a:pt x="2428" y="2491"/>
                    <a:pt x="2351" y="2513"/>
                    <a:pt x="2274" y="2513"/>
                  </a:cubicBezTo>
                  <a:cubicBezTo>
                    <a:pt x="2154" y="2513"/>
                    <a:pt x="2035" y="2459"/>
                    <a:pt x="1963" y="2357"/>
                  </a:cubicBezTo>
                  <a:cubicBezTo>
                    <a:pt x="1521" y="1758"/>
                    <a:pt x="981" y="1238"/>
                    <a:pt x="363" y="826"/>
                  </a:cubicBezTo>
                  <a:cubicBezTo>
                    <a:pt x="196" y="708"/>
                    <a:pt x="147" y="473"/>
                    <a:pt x="265" y="296"/>
                  </a:cubicBezTo>
                  <a:cubicBezTo>
                    <a:pt x="324" y="218"/>
                    <a:pt x="402" y="159"/>
                    <a:pt x="510" y="139"/>
                  </a:cubicBezTo>
                  <a:cubicBezTo>
                    <a:pt x="530" y="129"/>
                    <a:pt x="559" y="129"/>
                    <a:pt x="579" y="129"/>
                  </a:cubicBezTo>
                  <a:close/>
                  <a:moveTo>
                    <a:pt x="585" y="0"/>
                  </a:moveTo>
                  <a:cubicBezTo>
                    <a:pt x="551" y="0"/>
                    <a:pt x="516" y="4"/>
                    <a:pt x="481" y="11"/>
                  </a:cubicBezTo>
                  <a:cubicBezTo>
                    <a:pt x="343" y="31"/>
                    <a:pt x="236" y="110"/>
                    <a:pt x="157" y="227"/>
                  </a:cubicBezTo>
                  <a:cubicBezTo>
                    <a:pt x="0" y="463"/>
                    <a:pt x="59" y="777"/>
                    <a:pt x="294" y="934"/>
                  </a:cubicBezTo>
                  <a:cubicBezTo>
                    <a:pt x="903" y="1337"/>
                    <a:pt x="1423" y="1847"/>
                    <a:pt x="1854" y="2436"/>
                  </a:cubicBezTo>
                  <a:cubicBezTo>
                    <a:pt x="1953" y="2573"/>
                    <a:pt x="2100" y="2651"/>
                    <a:pt x="2267" y="2651"/>
                  </a:cubicBezTo>
                  <a:cubicBezTo>
                    <a:pt x="2375" y="2651"/>
                    <a:pt x="2482" y="2612"/>
                    <a:pt x="2571" y="2553"/>
                  </a:cubicBezTo>
                  <a:cubicBezTo>
                    <a:pt x="2679" y="2475"/>
                    <a:pt x="2748" y="2347"/>
                    <a:pt x="2777" y="2220"/>
                  </a:cubicBezTo>
                  <a:cubicBezTo>
                    <a:pt x="2796" y="2082"/>
                    <a:pt x="2757" y="1945"/>
                    <a:pt x="2679" y="1837"/>
                  </a:cubicBezTo>
                  <a:cubicBezTo>
                    <a:pt x="2179" y="1150"/>
                    <a:pt x="1570" y="561"/>
                    <a:pt x="864" y="90"/>
                  </a:cubicBezTo>
                  <a:cubicBezTo>
                    <a:pt x="783" y="31"/>
                    <a:pt x="686" y="0"/>
                    <a:pt x="5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4" name="Google Shape;864;p47"/>
            <p:cNvSpPr/>
            <p:nvPr/>
          </p:nvSpPr>
          <p:spPr>
            <a:xfrm>
              <a:off x="5609700" y="1468150"/>
              <a:ext cx="71175" cy="75625"/>
            </a:xfrm>
            <a:custGeom>
              <a:avLst/>
              <a:gdLst/>
              <a:ahLst/>
              <a:cxnLst/>
              <a:rect l="l" t="t" r="r" b="b"/>
              <a:pathLst>
                <a:path w="2847" h="3025" extrusionOk="0">
                  <a:moveTo>
                    <a:pt x="2355" y="0"/>
                  </a:moveTo>
                  <a:cubicBezTo>
                    <a:pt x="2249" y="0"/>
                    <a:pt x="2144" y="37"/>
                    <a:pt x="2062" y="110"/>
                  </a:cubicBezTo>
                  <a:cubicBezTo>
                    <a:pt x="1325" y="767"/>
                    <a:pt x="678" y="1513"/>
                    <a:pt x="138" y="2337"/>
                  </a:cubicBezTo>
                  <a:cubicBezTo>
                    <a:pt x="1" y="2544"/>
                    <a:pt x="60" y="2819"/>
                    <a:pt x="265" y="2956"/>
                  </a:cubicBezTo>
                  <a:cubicBezTo>
                    <a:pt x="334" y="3005"/>
                    <a:pt x="422" y="3024"/>
                    <a:pt x="511" y="3024"/>
                  </a:cubicBezTo>
                  <a:cubicBezTo>
                    <a:pt x="648" y="3024"/>
                    <a:pt x="795" y="2956"/>
                    <a:pt x="874" y="2828"/>
                  </a:cubicBezTo>
                  <a:cubicBezTo>
                    <a:pt x="1375" y="2073"/>
                    <a:pt x="1973" y="1376"/>
                    <a:pt x="2650" y="778"/>
                  </a:cubicBezTo>
                  <a:cubicBezTo>
                    <a:pt x="2836" y="610"/>
                    <a:pt x="2847" y="336"/>
                    <a:pt x="2690" y="150"/>
                  </a:cubicBezTo>
                  <a:cubicBezTo>
                    <a:pt x="2600" y="49"/>
                    <a:pt x="2477" y="0"/>
                    <a:pt x="235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5" name="Google Shape;865;p47"/>
            <p:cNvSpPr/>
            <p:nvPr/>
          </p:nvSpPr>
          <p:spPr>
            <a:xfrm>
              <a:off x="5609225" y="1466450"/>
              <a:ext cx="73625" cy="79050"/>
            </a:xfrm>
            <a:custGeom>
              <a:avLst/>
              <a:gdLst/>
              <a:ahLst/>
              <a:cxnLst/>
              <a:rect l="l" t="t" r="r" b="b"/>
              <a:pathLst>
                <a:path w="2945" h="3162" extrusionOk="0">
                  <a:moveTo>
                    <a:pt x="2375" y="129"/>
                  </a:moveTo>
                  <a:cubicBezTo>
                    <a:pt x="2473" y="129"/>
                    <a:pt x="2581" y="178"/>
                    <a:pt x="2659" y="257"/>
                  </a:cubicBezTo>
                  <a:cubicBezTo>
                    <a:pt x="2797" y="414"/>
                    <a:pt x="2787" y="659"/>
                    <a:pt x="2630" y="796"/>
                  </a:cubicBezTo>
                  <a:cubicBezTo>
                    <a:pt x="1943" y="1405"/>
                    <a:pt x="1344" y="2102"/>
                    <a:pt x="844" y="2857"/>
                  </a:cubicBezTo>
                  <a:cubicBezTo>
                    <a:pt x="775" y="2964"/>
                    <a:pt x="649" y="3027"/>
                    <a:pt x="521" y="3027"/>
                  </a:cubicBezTo>
                  <a:cubicBezTo>
                    <a:pt x="449" y="3027"/>
                    <a:pt x="377" y="3007"/>
                    <a:pt x="314" y="2965"/>
                  </a:cubicBezTo>
                  <a:cubicBezTo>
                    <a:pt x="236" y="2906"/>
                    <a:pt x="177" y="2828"/>
                    <a:pt x="157" y="2730"/>
                  </a:cubicBezTo>
                  <a:cubicBezTo>
                    <a:pt x="138" y="2621"/>
                    <a:pt x="157" y="2523"/>
                    <a:pt x="206" y="2435"/>
                  </a:cubicBezTo>
                  <a:cubicBezTo>
                    <a:pt x="746" y="1620"/>
                    <a:pt x="1394" y="885"/>
                    <a:pt x="2120" y="227"/>
                  </a:cubicBezTo>
                  <a:cubicBezTo>
                    <a:pt x="2188" y="168"/>
                    <a:pt x="2286" y="129"/>
                    <a:pt x="2375" y="129"/>
                  </a:cubicBezTo>
                  <a:close/>
                  <a:moveTo>
                    <a:pt x="2376" y="1"/>
                  </a:moveTo>
                  <a:cubicBezTo>
                    <a:pt x="2254" y="1"/>
                    <a:pt x="2131" y="43"/>
                    <a:pt x="2031" y="129"/>
                  </a:cubicBezTo>
                  <a:cubicBezTo>
                    <a:pt x="1296" y="787"/>
                    <a:pt x="648" y="1542"/>
                    <a:pt x="98" y="2366"/>
                  </a:cubicBezTo>
                  <a:cubicBezTo>
                    <a:pt x="20" y="2484"/>
                    <a:pt x="0" y="2621"/>
                    <a:pt x="29" y="2749"/>
                  </a:cubicBezTo>
                  <a:cubicBezTo>
                    <a:pt x="49" y="2887"/>
                    <a:pt x="127" y="3004"/>
                    <a:pt x="245" y="3073"/>
                  </a:cubicBezTo>
                  <a:cubicBezTo>
                    <a:pt x="324" y="3132"/>
                    <a:pt x="422" y="3161"/>
                    <a:pt x="530" y="3161"/>
                  </a:cubicBezTo>
                  <a:cubicBezTo>
                    <a:pt x="697" y="3161"/>
                    <a:pt x="854" y="3073"/>
                    <a:pt x="952" y="2935"/>
                  </a:cubicBezTo>
                  <a:cubicBezTo>
                    <a:pt x="1453" y="2180"/>
                    <a:pt x="2041" y="1493"/>
                    <a:pt x="2718" y="894"/>
                  </a:cubicBezTo>
                  <a:cubicBezTo>
                    <a:pt x="2924" y="708"/>
                    <a:pt x="2944" y="384"/>
                    <a:pt x="2757" y="168"/>
                  </a:cubicBezTo>
                  <a:cubicBezTo>
                    <a:pt x="2657" y="58"/>
                    <a:pt x="2517" y="1"/>
                    <a:pt x="23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6" name="Google Shape;866;p47"/>
            <p:cNvSpPr/>
            <p:nvPr/>
          </p:nvSpPr>
          <p:spPr>
            <a:xfrm>
              <a:off x="5514275" y="1486750"/>
              <a:ext cx="64550" cy="69775"/>
            </a:xfrm>
            <a:custGeom>
              <a:avLst/>
              <a:gdLst/>
              <a:ahLst/>
              <a:cxnLst/>
              <a:rect l="l" t="t" r="r" b="b"/>
              <a:pathLst>
                <a:path w="2582" h="2791" extrusionOk="0">
                  <a:moveTo>
                    <a:pt x="497" y="1"/>
                  </a:moveTo>
                  <a:cubicBezTo>
                    <a:pt x="397" y="1"/>
                    <a:pt x="297" y="33"/>
                    <a:pt x="216" y="102"/>
                  </a:cubicBezTo>
                  <a:cubicBezTo>
                    <a:pt x="20" y="259"/>
                    <a:pt x="0" y="544"/>
                    <a:pt x="157" y="730"/>
                  </a:cubicBezTo>
                  <a:lnTo>
                    <a:pt x="1737" y="2634"/>
                  </a:lnTo>
                  <a:cubicBezTo>
                    <a:pt x="1825" y="2742"/>
                    <a:pt x="1953" y="2791"/>
                    <a:pt x="2081" y="2791"/>
                  </a:cubicBezTo>
                  <a:cubicBezTo>
                    <a:pt x="2179" y="2791"/>
                    <a:pt x="2277" y="2762"/>
                    <a:pt x="2365" y="2693"/>
                  </a:cubicBezTo>
                  <a:cubicBezTo>
                    <a:pt x="2552" y="2536"/>
                    <a:pt x="2581" y="2251"/>
                    <a:pt x="2424" y="2065"/>
                  </a:cubicBezTo>
                  <a:lnTo>
                    <a:pt x="844" y="161"/>
                  </a:lnTo>
                  <a:cubicBezTo>
                    <a:pt x="755" y="56"/>
                    <a:pt x="626" y="1"/>
                    <a:pt x="497"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7" name="Google Shape;867;p47"/>
            <p:cNvSpPr/>
            <p:nvPr/>
          </p:nvSpPr>
          <p:spPr>
            <a:xfrm>
              <a:off x="5513775" y="1485075"/>
              <a:ext cx="65525" cy="73175"/>
            </a:xfrm>
            <a:custGeom>
              <a:avLst/>
              <a:gdLst/>
              <a:ahLst/>
              <a:cxnLst/>
              <a:rect l="l" t="t" r="r" b="b"/>
              <a:pathLst>
                <a:path w="2621" h="2927" extrusionOk="0">
                  <a:moveTo>
                    <a:pt x="550" y="140"/>
                  </a:moveTo>
                  <a:cubicBezTo>
                    <a:pt x="658" y="149"/>
                    <a:pt x="746" y="199"/>
                    <a:pt x="815" y="267"/>
                  </a:cubicBezTo>
                  <a:lnTo>
                    <a:pt x="2395" y="2171"/>
                  </a:lnTo>
                  <a:cubicBezTo>
                    <a:pt x="2523" y="2328"/>
                    <a:pt x="2503" y="2573"/>
                    <a:pt x="2346" y="2711"/>
                  </a:cubicBezTo>
                  <a:cubicBezTo>
                    <a:pt x="2279" y="2765"/>
                    <a:pt x="2193" y="2791"/>
                    <a:pt x="2108" y="2791"/>
                  </a:cubicBezTo>
                  <a:cubicBezTo>
                    <a:pt x="1994" y="2791"/>
                    <a:pt x="1879" y="2746"/>
                    <a:pt x="1806" y="2661"/>
                  </a:cubicBezTo>
                  <a:lnTo>
                    <a:pt x="227" y="758"/>
                  </a:lnTo>
                  <a:cubicBezTo>
                    <a:pt x="158" y="679"/>
                    <a:pt x="128" y="581"/>
                    <a:pt x="138" y="483"/>
                  </a:cubicBezTo>
                  <a:cubicBezTo>
                    <a:pt x="148" y="375"/>
                    <a:pt x="197" y="287"/>
                    <a:pt x="275" y="218"/>
                  </a:cubicBezTo>
                  <a:cubicBezTo>
                    <a:pt x="344" y="169"/>
                    <a:pt x="432" y="140"/>
                    <a:pt x="521" y="140"/>
                  </a:cubicBezTo>
                  <a:close/>
                  <a:moveTo>
                    <a:pt x="527" y="1"/>
                  </a:moveTo>
                  <a:cubicBezTo>
                    <a:pt x="404" y="1"/>
                    <a:pt x="284" y="41"/>
                    <a:pt x="187" y="120"/>
                  </a:cubicBezTo>
                  <a:cubicBezTo>
                    <a:pt x="89" y="208"/>
                    <a:pt x="20" y="336"/>
                    <a:pt x="11" y="463"/>
                  </a:cubicBezTo>
                  <a:cubicBezTo>
                    <a:pt x="1" y="601"/>
                    <a:pt x="40" y="738"/>
                    <a:pt x="128" y="846"/>
                  </a:cubicBezTo>
                  <a:lnTo>
                    <a:pt x="1708" y="2740"/>
                  </a:lnTo>
                  <a:cubicBezTo>
                    <a:pt x="1806" y="2858"/>
                    <a:pt x="1943" y="2927"/>
                    <a:pt x="2101" y="2927"/>
                  </a:cubicBezTo>
                  <a:cubicBezTo>
                    <a:pt x="2218" y="2927"/>
                    <a:pt x="2336" y="2888"/>
                    <a:pt x="2425" y="2809"/>
                  </a:cubicBezTo>
                  <a:cubicBezTo>
                    <a:pt x="2532" y="2720"/>
                    <a:pt x="2591" y="2593"/>
                    <a:pt x="2611" y="2465"/>
                  </a:cubicBezTo>
                  <a:cubicBezTo>
                    <a:pt x="2621" y="2328"/>
                    <a:pt x="2582" y="2190"/>
                    <a:pt x="2493" y="2083"/>
                  </a:cubicBezTo>
                  <a:lnTo>
                    <a:pt x="914" y="189"/>
                  </a:lnTo>
                  <a:cubicBezTo>
                    <a:pt x="825" y="81"/>
                    <a:pt x="698" y="22"/>
                    <a:pt x="570" y="2"/>
                  </a:cubicBezTo>
                  <a:cubicBezTo>
                    <a:pt x="555" y="1"/>
                    <a:pt x="541" y="1"/>
                    <a:pt x="527"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8" name="Google Shape;868;p47"/>
            <p:cNvSpPr/>
            <p:nvPr/>
          </p:nvSpPr>
          <p:spPr>
            <a:xfrm>
              <a:off x="5437000" y="1473575"/>
              <a:ext cx="53250" cy="60150"/>
            </a:xfrm>
            <a:custGeom>
              <a:avLst/>
              <a:gdLst/>
              <a:ahLst/>
              <a:cxnLst/>
              <a:rect l="l" t="t" r="r" b="b"/>
              <a:pathLst>
                <a:path w="2130" h="2406" extrusionOk="0">
                  <a:moveTo>
                    <a:pt x="1621" y="0"/>
                  </a:moveTo>
                  <a:cubicBezTo>
                    <a:pt x="1485" y="0"/>
                    <a:pt x="1353" y="61"/>
                    <a:pt x="1266" y="177"/>
                  </a:cubicBezTo>
                  <a:lnTo>
                    <a:pt x="147" y="1699"/>
                  </a:lnTo>
                  <a:cubicBezTo>
                    <a:pt x="0" y="1895"/>
                    <a:pt x="40" y="2170"/>
                    <a:pt x="236" y="2317"/>
                  </a:cubicBezTo>
                  <a:cubicBezTo>
                    <a:pt x="314" y="2376"/>
                    <a:pt x="413" y="2405"/>
                    <a:pt x="500" y="2405"/>
                  </a:cubicBezTo>
                  <a:cubicBezTo>
                    <a:pt x="638" y="2405"/>
                    <a:pt x="775" y="2347"/>
                    <a:pt x="864" y="2229"/>
                  </a:cubicBezTo>
                  <a:lnTo>
                    <a:pt x="1983" y="718"/>
                  </a:lnTo>
                  <a:cubicBezTo>
                    <a:pt x="2129" y="511"/>
                    <a:pt x="2090" y="236"/>
                    <a:pt x="1894" y="90"/>
                  </a:cubicBezTo>
                  <a:cubicBezTo>
                    <a:pt x="1810" y="29"/>
                    <a:pt x="1714" y="0"/>
                    <a:pt x="162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69" name="Google Shape;869;p47"/>
            <p:cNvSpPr/>
            <p:nvPr/>
          </p:nvSpPr>
          <p:spPr>
            <a:xfrm>
              <a:off x="5436250" y="1471975"/>
              <a:ext cx="54500" cy="63450"/>
            </a:xfrm>
            <a:custGeom>
              <a:avLst/>
              <a:gdLst/>
              <a:ahLst/>
              <a:cxnLst/>
              <a:rect l="l" t="t" r="r" b="b"/>
              <a:pathLst>
                <a:path w="2180" h="2538" extrusionOk="0">
                  <a:moveTo>
                    <a:pt x="1659" y="134"/>
                  </a:moveTo>
                  <a:cubicBezTo>
                    <a:pt x="1738" y="134"/>
                    <a:pt x="1816" y="154"/>
                    <a:pt x="1885" y="202"/>
                  </a:cubicBezTo>
                  <a:cubicBezTo>
                    <a:pt x="1963" y="271"/>
                    <a:pt x="2013" y="359"/>
                    <a:pt x="2032" y="457"/>
                  </a:cubicBezTo>
                  <a:cubicBezTo>
                    <a:pt x="2042" y="555"/>
                    <a:pt x="2022" y="654"/>
                    <a:pt x="1963" y="742"/>
                  </a:cubicBezTo>
                  <a:lnTo>
                    <a:pt x="835" y="2254"/>
                  </a:lnTo>
                  <a:cubicBezTo>
                    <a:pt x="764" y="2349"/>
                    <a:pt x="646" y="2401"/>
                    <a:pt x="526" y="2401"/>
                  </a:cubicBezTo>
                  <a:cubicBezTo>
                    <a:pt x="449" y="2401"/>
                    <a:pt x="371" y="2379"/>
                    <a:pt x="305" y="2332"/>
                  </a:cubicBezTo>
                  <a:cubicBezTo>
                    <a:pt x="227" y="2273"/>
                    <a:pt x="168" y="2184"/>
                    <a:pt x="158" y="2077"/>
                  </a:cubicBezTo>
                  <a:cubicBezTo>
                    <a:pt x="138" y="1979"/>
                    <a:pt x="168" y="1881"/>
                    <a:pt x="227" y="1802"/>
                  </a:cubicBezTo>
                  <a:lnTo>
                    <a:pt x="1345" y="281"/>
                  </a:lnTo>
                  <a:cubicBezTo>
                    <a:pt x="1414" y="202"/>
                    <a:pt x="1502" y="154"/>
                    <a:pt x="1600" y="134"/>
                  </a:cubicBezTo>
                  <a:close/>
                  <a:moveTo>
                    <a:pt x="1660" y="0"/>
                  </a:moveTo>
                  <a:cubicBezTo>
                    <a:pt x="1634" y="0"/>
                    <a:pt x="1608" y="2"/>
                    <a:pt x="1581" y="6"/>
                  </a:cubicBezTo>
                  <a:cubicBezTo>
                    <a:pt x="1443" y="26"/>
                    <a:pt x="1326" y="95"/>
                    <a:pt x="1247" y="202"/>
                  </a:cubicBezTo>
                  <a:lnTo>
                    <a:pt x="118" y="1724"/>
                  </a:lnTo>
                  <a:cubicBezTo>
                    <a:pt x="40" y="1831"/>
                    <a:pt x="1" y="1969"/>
                    <a:pt x="30" y="2097"/>
                  </a:cubicBezTo>
                  <a:cubicBezTo>
                    <a:pt x="50" y="2234"/>
                    <a:pt x="118" y="2352"/>
                    <a:pt x="227" y="2440"/>
                  </a:cubicBezTo>
                  <a:cubicBezTo>
                    <a:pt x="315" y="2498"/>
                    <a:pt x="423" y="2538"/>
                    <a:pt x="530" y="2538"/>
                  </a:cubicBezTo>
                  <a:cubicBezTo>
                    <a:pt x="687" y="2538"/>
                    <a:pt x="844" y="2459"/>
                    <a:pt x="943" y="2332"/>
                  </a:cubicBezTo>
                  <a:lnTo>
                    <a:pt x="2061" y="821"/>
                  </a:lnTo>
                  <a:cubicBezTo>
                    <a:pt x="2150" y="703"/>
                    <a:pt x="2179" y="575"/>
                    <a:pt x="2159" y="438"/>
                  </a:cubicBezTo>
                  <a:cubicBezTo>
                    <a:pt x="2140" y="300"/>
                    <a:pt x="2072" y="183"/>
                    <a:pt x="1963" y="104"/>
                  </a:cubicBezTo>
                  <a:cubicBezTo>
                    <a:pt x="1868" y="33"/>
                    <a:pt x="1768" y="0"/>
                    <a:pt x="16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0" name="Google Shape;870;p47"/>
            <p:cNvSpPr/>
            <p:nvPr/>
          </p:nvSpPr>
          <p:spPr>
            <a:xfrm>
              <a:off x="5468400" y="1578025"/>
              <a:ext cx="74125" cy="48425"/>
            </a:xfrm>
            <a:custGeom>
              <a:avLst/>
              <a:gdLst/>
              <a:ahLst/>
              <a:cxnLst/>
              <a:rect l="l" t="t" r="r" b="b"/>
              <a:pathLst>
                <a:path w="2965" h="1937" extrusionOk="0">
                  <a:moveTo>
                    <a:pt x="507" y="0"/>
                  </a:moveTo>
                  <a:cubicBezTo>
                    <a:pt x="371" y="0"/>
                    <a:pt x="236" y="62"/>
                    <a:pt x="147" y="180"/>
                  </a:cubicBezTo>
                  <a:cubicBezTo>
                    <a:pt x="0" y="376"/>
                    <a:pt x="40" y="651"/>
                    <a:pt x="236" y="798"/>
                  </a:cubicBezTo>
                  <a:cubicBezTo>
                    <a:pt x="873" y="1270"/>
                    <a:pt x="1571" y="1642"/>
                    <a:pt x="2306" y="1917"/>
                  </a:cubicBezTo>
                  <a:cubicBezTo>
                    <a:pt x="2356" y="1927"/>
                    <a:pt x="2414" y="1937"/>
                    <a:pt x="2463" y="1937"/>
                  </a:cubicBezTo>
                  <a:cubicBezTo>
                    <a:pt x="2640" y="1937"/>
                    <a:pt x="2816" y="1828"/>
                    <a:pt x="2875" y="1642"/>
                  </a:cubicBezTo>
                  <a:cubicBezTo>
                    <a:pt x="2964" y="1416"/>
                    <a:pt x="2846" y="1161"/>
                    <a:pt x="2611" y="1073"/>
                  </a:cubicBezTo>
                  <a:cubicBezTo>
                    <a:pt x="1953" y="838"/>
                    <a:pt x="1335" y="504"/>
                    <a:pt x="766" y="82"/>
                  </a:cubicBezTo>
                  <a:cubicBezTo>
                    <a:pt x="688" y="27"/>
                    <a:pt x="597" y="0"/>
                    <a:pt x="507"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1" name="Google Shape;871;p47"/>
            <p:cNvSpPr/>
            <p:nvPr/>
          </p:nvSpPr>
          <p:spPr>
            <a:xfrm>
              <a:off x="5467650" y="1576350"/>
              <a:ext cx="76575" cy="51825"/>
            </a:xfrm>
            <a:custGeom>
              <a:avLst/>
              <a:gdLst/>
              <a:ahLst/>
              <a:cxnLst/>
              <a:rect l="l" t="t" r="r" b="b"/>
              <a:pathLst>
                <a:path w="3063" h="2073" extrusionOk="0">
                  <a:moveTo>
                    <a:pt x="531" y="129"/>
                  </a:moveTo>
                  <a:cubicBezTo>
                    <a:pt x="609" y="129"/>
                    <a:pt x="688" y="159"/>
                    <a:pt x="757" y="208"/>
                  </a:cubicBezTo>
                  <a:cubicBezTo>
                    <a:pt x="1326" y="630"/>
                    <a:pt x="1954" y="964"/>
                    <a:pt x="2621" y="1199"/>
                  </a:cubicBezTo>
                  <a:cubicBezTo>
                    <a:pt x="2817" y="1278"/>
                    <a:pt x="2916" y="1494"/>
                    <a:pt x="2846" y="1690"/>
                  </a:cubicBezTo>
                  <a:cubicBezTo>
                    <a:pt x="2793" y="1844"/>
                    <a:pt x="2642" y="1937"/>
                    <a:pt x="2490" y="1937"/>
                  </a:cubicBezTo>
                  <a:cubicBezTo>
                    <a:pt x="2448" y="1937"/>
                    <a:pt x="2406" y="1930"/>
                    <a:pt x="2366" y="1915"/>
                  </a:cubicBezTo>
                  <a:cubicBezTo>
                    <a:pt x="1630" y="1651"/>
                    <a:pt x="933" y="1287"/>
                    <a:pt x="305" y="816"/>
                  </a:cubicBezTo>
                  <a:cubicBezTo>
                    <a:pt x="227" y="757"/>
                    <a:pt x="168" y="669"/>
                    <a:pt x="158" y="571"/>
                  </a:cubicBezTo>
                  <a:cubicBezTo>
                    <a:pt x="138" y="463"/>
                    <a:pt x="168" y="365"/>
                    <a:pt x="227" y="286"/>
                  </a:cubicBezTo>
                  <a:cubicBezTo>
                    <a:pt x="305" y="188"/>
                    <a:pt x="413" y="129"/>
                    <a:pt x="531" y="129"/>
                  </a:cubicBezTo>
                  <a:close/>
                  <a:moveTo>
                    <a:pt x="533" y="1"/>
                  </a:moveTo>
                  <a:cubicBezTo>
                    <a:pt x="375" y="1"/>
                    <a:pt x="219" y="73"/>
                    <a:pt x="118" y="208"/>
                  </a:cubicBezTo>
                  <a:cubicBezTo>
                    <a:pt x="40" y="316"/>
                    <a:pt x="1" y="453"/>
                    <a:pt x="30" y="591"/>
                  </a:cubicBezTo>
                  <a:cubicBezTo>
                    <a:pt x="50" y="718"/>
                    <a:pt x="118" y="836"/>
                    <a:pt x="227" y="924"/>
                  </a:cubicBezTo>
                  <a:cubicBezTo>
                    <a:pt x="864" y="1395"/>
                    <a:pt x="1571" y="1768"/>
                    <a:pt x="2317" y="2043"/>
                  </a:cubicBezTo>
                  <a:cubicBezTo>
                    <a:pt x="2375" y="2063"/>
                    <a:pt x="2434" y="2072"/>
                    <a:pt x="2493" y="2072"/>
                  </a:cubicBezTo>
                  <a:cubicBezTo>
                    <a:pt x="2709" y="2072"/>
                    <a:pt x="2896" y="1935"/>
                    <a:pt x="2974" y="1738"/>
                  </a:cubicBezTo>
                  <a:cubicBezTo>
                    <a:pt x="3062" y="1464"/>
                    <a:pt x="2925" y="1179"/>
                    <a:pt x="2660" y="1081"/>
                  </a:cubicBezTo>
                  <a:cubicBezTo>
                    <a:pt x="2013" y="846"/>
                    <a:pt x="1394" y="512"/>
                    <a:pt x="835" y="100"/>
                  </a:cubicBezTo>
                  <a:cubicBezTo>
                    <a:pt x="744" y="33"/>
                    <a:pt x="638" y="1"/>
                    <a:pt x="53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2" name="Google Shape;872;p47"/>
            <p:cNvSpPr/>
            <p:nvPr/>
          </p:nvSpPr>
          <p:spPr>
            <a:xfrm>
              <a:off x="5554275" y="1573450"/>
              <a:ext cx="95925" cy="39275"/>
            </a:xfrm>
            <a:custGeom>
              <a:avLst/>
              <a:gdLst/>
              <a:ahLst/>
              <a:cxnLst/>
              <a:rect l="l" t="t" r="r" b="b"/>
              <a:pathLst>
                <a:path w="3837" h="1571" extrusionOk="0">
                  <a:moveTo>
                    <a:pt x="3330" y="0"/>
                  </a:moveTo>
                  <a:cubicBezTo>
                    <a:pt x="3299" y="0"/>
                    <a:pt x="3269" y="3"/>
                    <a:pt x="3238" y="10"/>
                  </a:cubicBezTo>
                  <a:lnTo>
                    <a:pt x="382" y="687"/>
                  </a:lnTo>
                  <a:cubicBezTo>
                    <a:pt x="147" y="746"/>
                    <a:pt x="0" y="991"/>
                    <a:pt x="49" y="1226"/>
                  </a:cubicBezTo>
                  <a:cubicBezTo>
                    <a:pt x="98" y="1433"/>
                    <a:pt x="284" y="1570"/>
                    <a:pt x="481" y="1570"/>
                  </a:cubicBezTo>
                  <a:cubicBezTo>
                    <a:pt x="520" y="1570"/>
                    <a:pt x="550" y="1570"/>
                    <a:pt x="589" y="1560"/>
                  </a:cubicBezTo>
                  <a:lnTo>
                    <a:pt x="3444" y="883"/>
                  </a:lnTo>
                  <a:cubicBezTo>
                    <a:pt x="3680" y="824"/>
                    <a:pt x="3837" y="579"/>
                    <a:pt x="3778" y="343"/>
                  </a:cubicBezTo>
                  <a:cubicBezTo>
                    <a:pt x="3726" y="138"/>
                    <a:pt x="3534" y="0"/>
                    <a:pt x="3330"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3" name="Google Shape;873;p47"/>
            <p:cNvSpPr/>
            <p:nvPr/>
          </p:nvSpPr>
          <p:spPr>
            <a:xfrm>
              <a:off x="5553275" y="1571825"/>
              <a:ext cx="97900" cy="42600"/>
            </a:xfrm>
            <a:custGeom>
              <a:avLst/>
              <a:gdLst/>
              <a:ahLst/>
              <a:cxnLst/>
              <a:rect l="l" t="t" r="r" b="b"/>
              <a:pathLst>
                <a:path w="3916" h="1704" extrusionOk="0">
                  <a:moveTo>
                    <a:pt x="3386" y="133"/>
                  </a:moveTo>
                  <a:cubicBezTo>
                    <a:pt x="3553" y="133"/>
                    <a:pt x="3710" y="251"/>
                    <a:pt x="3749" y="428"/>
                  </a:cubicBezTo>
                  <a:cubicBezTo>
                    <a:pt x="3798" y="624"/>
                    <a:pt x="3671" y="831"/>
                    <a:pt x="3475" y="879"/>
                  </a:cubicBezTo>
                  <a:lnTo>
                    <a:pt x="609" y="1557"/>
                  </a:lnTo>
                  <a:cubicBezTo>
                    <a:pt x="590" y="1566"/>
                    <a:pt x="550" y="1566"/>
                    <a:pt x="521" y="1566"/>
                  </a:cubicBezTo>
                  <a:cubicBezTo>
                    <a:pt x="344" y="1566"/>
                    <a:pt x="197" y="1448"/>
                    <a:pt x="158" y="1282"/>
                  </a:cubicBezTo>
                  <a:cubicBezTo>
                    <a:pt x="108" y="1076"/>
                    <a:pt x="236" y="870"/>
                    <a:pt x="442" y="820"/>
                  </a:cubicBezTo>
                  <a:lnTo>
                    <a:pt x="3298" y="144"/>
                  </a:lnTo>
                  <a:cubicBezTo>
                    <a:pt x="3327" y="133"/>
                    <a:pt x="3357" y="133"/>
                    <a:pt x="3386" y="133"/>
                  </a:cubicBezTo>
                  <a:close/>
                  <a:moveTo>
                    <a:pt x="3388" y="1"/>
                  </a:moveTo>
                  <a:cubicBezTo>
                    <a:pt x="3349" y="1"/>
                    <a:pt x="3308" y="6"/>
                    <a:pt x="3268" y="16"/>
                  </a:cubicBezTo>
                  <a:lnTo>
                    <a:pt x="403" y="693"/>
                  </a:lnTo>
                  <a:cubicBezTo>
                    <a:pt x="276" y="722"/>
                    <a:pt x="158" y="801"/>
                    <a:pt x="89" y="919"/>
                  </a:cubicBezTo>
                  <a:cubicBezTo>
                    <a:pt x="20" y="1036"/>
                    <a:pt x="1" y="1174"/>
                    <a:pt x="30" y="1311"/>
                  </a:cubicBezTo>
                  <a:cubicBezTo>
                    <a:pt x="79" y="1537"/>
                    <a:pt x="285" y="1704"/>
                    <a:pt x="521" y="1704"/>
                  </a:cubicBezTo>
                  <a:cubicBezTo>
                    <a:pt x="570" y="1704"/>
                    <a:pt x="609" y="1694"/>
                    <a:pt x="648" y="1684"/>
                  </a:cubicBezTo>
                  <a:lnTo>
                    <a:pt x="3504" y="1007"/>
                  </a:lnTo>
                  <a:cubicBezTo>
                    <a:pt x="3632" y="977"/>
                    <a:pt x="3749" y="899"/>
                    <a:pt x="3818" y="781"/>
                  </a:cubicBezTo>
                  <a:cubicBezTo>
                    <a:pt x="3887" y="663"/>
                    <a:pt x="3916" y="526"/>
                    <a:pt x="3877" y="389"/>
                  </a:cubicBezTo>
                  <a:cubicBezTo>
                    <a:pt x="3826" y="163"/>
                    <a:pt x="3619" y="1"/>
                    <a:pt x="3388"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4" name="Google Shape;874;p47"/>
            <p:cNvSpPr/>
            <p:nvPr/>
          </p:nvSpPr>
          <p:spPr>
            <a:xfrm>
              <a:off x="5695325" y="1502025"/>
              <a:ext cx="25300" cy="81000"/>
            </a:xfrm>
            <a:custGeom>
              <a:avLst/>
              <a:gdLst/>
              <a:ahLst/>
              <a:cxnLst/>
              <a:rect l="l" t="t" r="r" b="b"/>
              <a:pathLst>
                <a:path w="1012" h="3240" extrusionOk="0">
                  <a:moveTo>
                    <a:pt x="552" y="1"/>
                  </a:moveTo>
                  <a:cubicBezTo>
                    <a:pt x="315" y="1"/>
                    <a:pt x="118" y="184"/>
                    <a:pt x="109" y="424"/>
                  </a:cubicBezTo>
                  <a:lnTo>
                    <a:pt x="10" y="2779"/>
                  </a:lnTo>
                  <a:cubicBezTo>
                    <a:pt x="0" y="3024"/>
                    <a:pt x="187" y="3230"/>
                    <a:pt x="442" y="3239"/>
                  </a:cubicBezTo>
                  <a:lnTo>
                    <a:pt x="452" y="3239"/>
                  </a:lnTo>
                  <a:cubicBezTo>
                    <a:pt x="697" y="3239"/>
                    <a:pt x="894" y="3053"/>
                    <a:pt x="903" y="2818"/>
                  </a:cubicBezTo>
                  <a:lnTo>
                    <a:pt x="1001" y="463"/>
                  </a:lnTo>
                  <a:cubicBezTo>
                    <a:pt x="1011" y="217"/>
                    <a:pt x="825" y="11"/>
                    <a:pt x="569" y="1"/>
                  </a:cubicBezTo>
                  <a:cubicBezTo>
                    <a:pt x="563" y="1"/>
                    <a:pt x="557" y="1"/>
                    <a:pt x="5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5" name="Google Shape;875;p47"/>
            <p:cNvSpPr/>
            <p:nvPr/>
          </p:nvSpPr>
          <p:spPr>
            <a:xfrm>
              <a:off x="5693850" y="1500325"/>
              <a:ext cx="28250" cy="84425"/>
            </a:xfrm>
            <a:custGeom>
              <a:avLst/>
              <a:gdLst/>
              <a:ahLst/>
              <a:cxnLst/>
              <a:rect l="l" t="t" r="r" b="b"/>
              <a:pathLst>
                <a:path w="1130" h="3377" extrusionOk="0">
                  <a:moveTo>
                    <a:pt x="628" y="128"/>
                  </a:moveTo>
                  <a:cubicBezTo>
                    <a:pt x="726" y="138"/>
                    <a:pt x="825" y="177"/>
                    <a:pt x="894" y="256"/>
                  </a:cubicBezTo>
                  <a:cubicBezTo>
                    <a:pt x="962" y="324"/>
                    <a:pt x="1001" y="422"/>
                    <a:pt x="992" y="531"/>
                  </a:cubicBezTo>
                  <a:lnTo>
                    <a:pt x="894" y="2886"/>
                  </a:lnTo>
                  <a:cubicBezTo>
                    <a:pt x="884" y="3082"/>
                    <a:pt x="717" y="3249"/>
                    <a:pt x="511" y="3249"/>
                  </a:cubicBezTo>
                  <a:lnTo>
                    <a:pt x="501" y="3249"/>
                  </a:lnTo>
                  <a:cubicBezTo>
                    <a:pt x="393" y="3239"/>
                    <a:pt x="305" y="3200"/>
                    <a:pt x="236" y="3121"/>
                  </a:cubicBezTo>
                  <a:cubicBezTo>
                    <a:pt x="168" y="3052"/>
                    <a:pt x="128" y="2954"/>
                    <a:pt x="138" y="2847"/>
                  </a:cubicBezTo>
                  <a:lnTo>
                    <a:pt x="236" y="492"/>
                  </a:lnTo>
                  <a:cubicBezTo>
                    <a:pt x="246" y="295"/>
                    <a:pt x="412" y="128"/>
                    <a:pt x="619" y="128"/>
                  </a:cubicBezTo>
                  <a:close/>
                  <a:moveTo>
                    <a:pt x="619" y="1"/>
                  </a:moveTo>
                  <a:cubicBezTo>
                    <a:pt x="343" y="1"/>
                    <a:pt x="118" y="213"/>
                    <a:pt x="98" y="492"/>
                  </a:cubicBezTo>
                  <a:lnTo>
                    <a:pt x="0" y="2847"/>
                  </a:lnTo>
                  <a:cubicBezTo>
                    <a:pt x="0" y="2984"/>
                    <a:pt x="50" y="3111"/>
                    <a:pt x="138" y="3209"/>
                  </a:cubicBezTo>
                  <a:cubicBezTo>
                    <a:pt x="236" y="3318"/>
                    <a:pt x="354" y="3377"/>
                    <a:pt x="491" y="3377"/>
                  </a:cubicBezTo>
                  <a:lnTo>
                    <a:pt x="511" y="3377"/>
                  </a:lnTo>
                  <a:cubicBezTo>
                    <a:pt x="785" y="3377"/>
                    <a:pt x="1011" y="3161"/>
                    <a:pt x="1031" y="2886"/>
                  </a:cubicBezTo>
                  <a:lnTo>
                    <a:pt x="1129" y="531"/>
                  </a:lnTo>
                  <a:cubicBezTo>
                    <a:pt x="1129" y="393"/>
                    <a:pt x="1080" y="265"/>
                    <a:pt x="992" y="167"/>
                  </a:cubicBezTo>
                  <a:cubicBezTo>
                    <a:pt x="894" y="60"/>
                    <a:pt x="776" y="1"/>
                    <a:pt x="639" y="1"/>
                  </a:cubicBezTo>
                  <a:cubicBezTo>
                    <a:pt x="632" y="1"/>
                    <a:pt x="626" y="1"/>
                    <a:pt x="61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6" name="Google Shape;876;p47"/>
            <p:cNvSpPr/>
            <p:nvPr/>
          </p:nvSpPr>
          <p:spPr>
            <a:xfrm>
              <a:off x="5744150" y="1531750"/>
              <a:ext cx="77300" cy="87850"/>
            </a:xfrm>
            <a:custGeom>
              <a:avLst/>
              <a:gdLst/>
              <a:ahLst/>
              <a:cxnLst/>
              <a:rect l="l" t="t" r="r" b="b"/>
              <a:pathLst>
                <a:path w="3092" h="3514" extrusionOk="0">
                  <a:moveTo>
                    <a:pt x="495" y="0"/>
                  </a:moveTo>
                  <a:cubicBezTo>
                    <a:pt x="398" y="0"/>
                    <a:pt x="299" y="32"/>
                    <a:pt x="216" y="98"/>
                  </a:cubicBezTo>
                  <a:cubicBezTo>
                    <a:pt x="29" y="255"/>
                    <a:pt x="0" y="530"/>
                    <a:pt x="147" y="726"/>
                  </a:cubicBezTo>
                  <a:lnTo>
                    <a:pt x="2238" y="3346"/>
                  </a:lnTo>
                  <a:cubicBezTo>
                    <a:pt x="2326" y="3454"/>
                    <a:pt x="2454" y="3513"/>
                    <a:pt x="2591" y="3513"/>
                  </a:cubicBezTo>
                  <a:cubicBezTo>
                    <a:pt x="2689" y="3513"/>
                    <a:pt x="2787" y="3483"/>
                    <a:pt x="2866" y="3415"/>
                  </a:cubicBezTo>
                  <a:cubicBezTo>
                    <a:pt x="3062" y="3267"/>
                    <a:pt x="3091" y="2983"/>
                    <a:pt x="2934" y="2796"/>
                  </a:cubicBezTo>
                  <a:lnTo>
                    <a:pt x="844" y="166"/>
                  </a:lnTo>
                  <a:cubicBezTo>
                    <a:pt x="759" y="59"/>
                    <a:pt x="628" y="0"/>
                    <a:pt x="49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7" name="Google Shape;877;p47"/>
            <p:cNvSpPr/>
            <p:nvPr/>
          </p:nvSpPr>
          <p:spPr>
            <a:xfrm>
              <a:off x="5743400" y="1530150"/>
              <a:ext cx="78525" cy="91150"/>
            </a:xfrm>
            <a:custGeom>
              <a:avLst/>
              <a:gdLst/>
              <a:ahLst/>
              <a:cxnLst/>
              <a:rect l="l" t="t" r="r" b="b"/>
              <a:pathLst>
                <a:path w="3141" h="3646" extrusionOk="0">
                  <a:moveTo>
                    <a:pt x="570" y="132"/>
                  </a:moveTo>
                  <a:cubicBezTo>
                    <a:pt x="668" y="142"/>
                    <a:pt x="766" y="191"/>
                    <a:pt x="825" y="270"/>
                  </a:cubicBezTo>
                  <a:lnTo>
                    <a:pt x="2915" y="2900"/>
                  </a:lnTo>
                  <a:cubicBezTo>
                    <a:pt x="2974" y="2978"/>
                    <a:pt x="3003" y="3076"/>
                    <a:pt x="2994" y="3174"/>
                  </a:cubicBezTo>
                  <a:cubicBezTo>
                    <a:pt x="2984" y="3283"/>
                    <a:pt x="2935" y="3371"/>
                    <a:pt x="2857" y="3429"/>
                  </a:cubicBezTo>
                  <a:cubicBezTo>
                    <a:pt x="2790" y="3484"/>
                    <a:pt x="2706" y="3509"/>
                    <a:pt x="2622" y="3509"/>
                  </a:cubicBezTo>
                  <a:cubicBezTo>
                    <a:pt x="2507" y="3509"/>
                    <a:pt x="2390" y="3461"/>
                    <a:pt x="2316" y="3371"/>
                  </a:cubicBezTo>
                  <a:lnTo>
                    <a:pt x="227" y="751"/>
                  </a:lnTo>
                  <a:cubicBezTo>
                    <a:pt x="168" y="662"/>
                    <a:pt x="138" y="564"/>
                    <a:pt x="148" y="466"/>
                  </a:cubicBezTo>
                  <a:cubicBezTo>
                    <a:pt x="158" y="368"/>
                    <a:pt x="216" y="280"/>
                    <a:pt x="295" y="211"/>
                  </a:cubicBezTo>
                  <a:cubicBezTo>
                    <a:pt x="364" y="162"/>
                    <a:pt x="443" y="132"/>
                    <a:pt x="530" y="132"/>
                  </a:cubicBezTo>
                  <a:close/>
                  <a:moveTo>
                    <a:pt x="520" y="0"/>
                  </a:moveTo>
                  <a:cubicBezTo>
                    <a:pt x="406" y="0"/>
                    <a:pt x="296" y="40"/>
                    <a:pt x="207" y="113"/>
                  </a:cubicBezTo>
                  <a:cubicBezTo>
                    <a:pt x="99" y="191"/>
                    <a:pt x="40" y="319"/>
                    <a:pt x="20" y="456"/>
                  </a:cubicBezTo>
                  <a:cubicBezTo>
                    <a:pt x="1" y="584"/>
                    <a:pt x="40" y="721"/>
                    <a:pt x="129" y="829"/>
                  </a:cubicBezTo>
                  <a:lnTo>
                    <a:pt x="2218" y="3449"/>
                  </a:lnTo>
                  <a:cubicBezTo>
                    <a:pt x="2316" y="3577"/>
                    <a:pt x="2464" y="3645"/>
                    <a:pt x="2621" y="3645"/>
                  </a:cubicBezTo>
                  <a:cubicBezTo>
                    <a:pt x="2739" y="3645"/>
                    <a:pt x="2846" y="3606"/>
                    <a:pt x="2935" y="3538"/>
                  </a:cubicBezTo>
                  <a:cubicBezTo>
                    <a:pt x="3043" y="3449"/>
                    <a:pt x="3112" y="3331"/>
                    <a:pt x="3131" y="3194"/>
                  </a:cubicBezTo>
                  <a:cubicBezTo>
                    <a:pt x="3141" y="3057"/>
                    <a:pt x="3102" y="2919"/>
                    <a:pt x="3023" y="2812"/>
                  </a:cubicBezTo>
                  <a:lnTo>
                    <a:pt x="933" y="191"/>
                  </a:lnTo>
                  <a:cubicBezTo>
                    <a:pt x="844" y="84"/>
                    <a:pt x="717" y="14"/>
                    <a:pt x="589" y="5"/>
                  </a:cubicBezTo>
                  <a:cubicBezTo>
                    <a:pt x="566" y="2"/>
                    <a:pt x="543" y="0"/>
                    <a:pt x="52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8" name="Google Shape;878;p47"/>
            <p:cNvSpPr/>
            <p:nvPr/>
          </p:nvSpPr>
          <p:spPr>
            <a:xfrm>
              <a:off x="5802275" y="1529900"/>
              <a:ext cx="69200" cy="67125"/>
            </a:xfrm>
            <a:custGeom>
              <a:avLst/>
              <a:gdLst/>
              <a:ahLst/>
              <a:cxnLst/>
              <a:rect l="l" t="t" r="r" b="b"/>
              <a:pathLst>
                <a:path w="2768" h="2685" extrusionOk="0">
                  <a:moveTo>
                    <a:pt x="2281" y="0"/>
                  </a:moveTo>
                  <a:cubicBezTo>
                    <a:pt x="2167" y="0"/>
                    <a:pt x="2052" y="44"/>
                    <a:pt x="1963" y="133"/>
                  </a:cubicBezTo>
                  <a:lnTo>
                    <a:pt x="168" y="1928"/>
                  </a:lnTo>
                  <a:cubicBezTo>
                    <a:pt x="1" y="2095"/>
                    <a:pt x="1" y="2380"/>
                    <a:pt x="168" y="2556"/>
                  </a:cubicBezTo>
                  <a:cubicBezTo>
                    <a:pt x="256" y="2645"/>
                    <a:pt x="374" y="2684"/>
                    <a:pt x="482" y="2684"/>
                  </a:cubicBezTo>
                  <a:cubicBezTo>
                    <a:pt x="600" y="2684"/>
                    <a:pt x="717" y="2645"/>
                    <a:pt x="805" y="2556"/>
                  </a:cubicBezTo>
                  <a:lnTo>
                    <a:pt x="2591" y="761"/>
                  </a:lnTo>
                  <a:cubicBezTo>
                    <a:pt x="2768" y="584"/>
                    <a:pt x="2768" y="299"/>
                    <a:pt x="2591" y="133"/>
                  </a:cubicBezTo>
                  <a:cubicBezTo>
                    <a:pt x="2508" y="44"/>
                    <a:pt x="2395" y="0"/>
                    <a:pt x="2281"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79" name="Google Shape;879;p47"/>
            <p:cNvSpPr/>
            <p:nvPr/>
          </p:nvSpPr>
          <p:spPr>
            <a:xfrm>
              <a:off x="5800325" y="1528300"/>
              <a:ext cx="71650" cy="70425"/>
            </a:xfrm>
            <a:custGeom>
              <a:avLst/>
              <a:gdLst/>
              <a:ahLst/>
              <a:cxnLst/>
              <a:rect l="l" t="t" r="r" b="b"/>
              <a:pathLst>
                <a:path w="2866" h="2817" extrusionOk="0">
                  <a:moveTo>
                    <a:pt x="2355" y="128"/>
                  </a:moveTo>
                  <a:cubicBezTo>
                    <a:pt x="2453" y="128"/>
                    <a:pt x="2552" y="167"/>
                    <a:pt x="2630" y="236"/>
                  </a:cubicBezTo>
                  <a:cubicBezTo>
                    <a:pt x="2699" y="315"/>
                    <a:pt x="2738" y="403"/>
                    <a:pt x="2738" y="511"/>
                  </a:cubicBezTo>
                  <a:cubicBezTo>
                    <a:pt x="2738" y="609"/>
                    <a:pt x="2699" y="707"/>
                    <a:pt x="2630" y="775"/>
                  </a:cubicBezTo>
                  <a:lnTo>
                    <a:pt x="835" y="2572"/>
                  </a:lnTo>
                  <a:cubicBezTo>
                    <a:pt x="761" y="2645"/>
                    <a:pt x="663" y="2682"/>
                    <a:pt x="565" y="2682"/>
                  </a:cubicBezTo>
                  <a:cubicBezTo>
                    <a:pt x="467" y="2682"/>
                    <a:pt x="368" y="2645"/>
                    <a:pt x="295" y="2572"/>
                  </a:cubicBezTo>
                  <a:cubicBezTo>
                    <a:pt x="148" y="2424"/>
                    <a:pt x="148" y="2179"/>
                    <a:pt x="295" y="2031"/>
                  </a:cubicBezTo>
                  <a:lnTo>
                    <a:pt x="2091" y="236"/>
                  </a:lnTo>
                  <a:cubicBezTo>
                    <a:pt x="2169" y="167"/>
                    <a:pt x="2257" y="128"/>
                    <a:pt x="2355" y="128"/>
                  </a:cubicBezTo>
                  <a:close/>
                  <a:moveTo>
                    <a:pt x="2360" y="0"/>
                  </a:moveTo>
                  <a:cubicBezTo>
                    <a:pt x="2230" y="0"/>
                    <a:pt x="2100" y="49"/>
                    <a:pt x="2002" y="147"/>
                  </a:cubicBezTo>
                  <a:lnTo>
                    <a:pt x="207" y="1944"/>
                  </a:lnTo>
                  <a:cubicBezTo>
                    <a:pt x="0" y="2140"/>
                    <a:pt x="0" y="2463"/>
                    <a:pt x="207" y="2670"/>
                  </a:cubicBezTo>
                  <a:cubicBezTo>
                    <a:pt x="295" y="2758"/>
                    <a:pt x="432" y="2817"/>
                    <a:pt x="560" y="2817"/>
                  </a:cubicBezTo>
                  <a:cubicBezTo>
                    <a:pt x="697" y="2817"/>
                    <a:pt x="825" y="2758"/>
                    <a:pt x="923" y="2670"/>
                  </a:cubicBezTo>
                  <a:lnTo>
                    <a:pt x="2719" y="874"/>
                  </a:lnTo>
                  <a:cubicBezTo>
                    <a:pt x="2817" y="775"/>
                    <a:pt x="2866" y="648"/>
                    <a:pt x="2866" y="511"/>
                  </a:cubicBezTo>
                  <a:cubicBezTo>
                    <a:pt x="2866" y="373"/>
                    <a:pt x="2817" y="245"/>
                    <a:pt x="2719" y="147"/>
                  </a:cubicBezTo>
                  <a:cubicBezTo>
                    <a:pt x="2621" y="49"/>
                    <a:pt x="2491" y="0"/>
                    <a:pt x="236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0" name="Google Shape;880;p47"/>
            <p:cNvSpPr/>
            <p:nvPr/>
          </p:nvSpPr>
          <p:spPr>
            <a:xfrm>
              <a:off x="5870000" y="1589050"/>
              <a:ext cx="116300" cy="36425"/>
            </a:xfrm>
            <a:custGeom>
              <a:avLst/>
              <a:gdLst/>
              <a:ahLst/>
              <a:cxnLst/>
              <a:rect l="l" t="t" r="r" b="b"/>
              <a:pathLst>
                <a:path w="4652" h="1457" extrusionOk="0">
                  <a:moveTo>
                    <a:pt x="4169" y="1"/>
                  </a:moveTo>
                  <a:cubicBezTo>
                    <a:pt x="4150" y="1"/>
                    <a:pt x="4131" y="2"/>
                    <a:pt x="4112" y="4"/>
                  </a:cubicBezTo>
                  <a:lnTo>
                    <a:pt x="412" y="573"/>
                  </a:lnTo>
                  <a:cubicBezTo>
                    <a:pt x="167" y="613"/>
                    <a:pt x="0" y="838"/>
                    <a:pt x="39" y="1084"/>
                  </a:cubicBezTo>
                  <a:cubicBezTo>
                    <a:pt x="69" y="1300"/>
                    <a:pt x="255" y="1457"/>
                    <a:pt x="471" y="1457"/>
                  </a:cubicBezTo>
                  <a:lnTo>
                    <a:pt x="540" y="1457"/>
                  </a:lnTo>
                  <a:lnTo>
                    <a:pt x="4250" y="887"/>
                  </a:lnTo>
                  <a:cubicBezTo>
                    <a:pt x="4485" y="848"/>
                    <a:pt x="4652" y="622"/>
                    <a:pt x="4622" y="377"/>
                  </a:cubicBezTo>
                  <a:cubicBezTo>
                    <a:pt x="4586" y="160"/>
                    <a:pt x="4391" y="1"/>
                    <a:pt x="416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1" name="Google Shape;881;p47"/>
            <p:cNvSpPr/>
            <p:nvPr/>
          </p:nvSpPr>
          <p:spPr>
            <a:xfrm>
              <a:off x="5868275" y="1587550"/>
              <a:ext cx="120000" cy="39625"/>
            </a:xfrm>
            <a:custGeom>
              <a:avLst/>
              <a:gdLst/>
              <a:ahLst/>
              <a:cxnLst/>
              <a:rect l="l" t="t" r="r" b="b"/>
              <a:pathLst>
                <a:path w="4800" h="1585" extrusionOk="0">
                  <a:moveTo>
                    <a:pt x="4250" y="133"/>
                  </a:moveTo>
                  <a:cubicBezTo>
                    <a:pt x="4426" y="133"/>
                    <a:pt x="4593" y="260"/>
                    <a:pt x="4622" y="447"/>
                  </a:cubicBezTo>
                  <a:cubicBezTo>
                    <a:pt x="4652" y="662"/>
                    <a:pt x="4515" y="849"/>
                    <a:pt x="4308" y="889"/>
                  </a:cubicBezTo>
                  <a:lnTo>
                    <a:pt x="599" y="1447"/>
                  </a:lnTo>
                  <a:cubicBezTo>
                    <a:pt x="581" y="1450"/>
                    <a:pt x="563" y="1451"/>
                    <a:pt x="546" y="1451"/>
                  </a:cubicBezTo>
                  <a:cubicBezTo>
                    <a:pt x="361" y="1451"/>
                    <a:pt x="195" y="1313"/>
                    <a:pt x="167" y="1133"/>
                  </a:cubicBezTo>
                  <a:cubicBezTo>
                    <a:pt x="138" y="928"/>
                    <a:pt x="285" y="731"/>
                    <a:pt x="491" y="702"/>
                  </a:cubicBezTo>
                  <a:lnTo>
                    <a:pt x="4191" y="133"/>
                  </a:lnTo>
                  <a:close/>
                  <a:moveTo>
                    <a:pt x="4244" y="0"/>
                  </a:moveTo>
                  <a:cubicBezTo>
                    <a:pt x="4220" y="0"/>
                    <a:pt x="4196" y="2"/>
                    <a:pt x="4171" y="5"/>
                  </a:cubicBezTo>
                  <a:lnTo>
                    <a:pt x="472" y="564"/>
                  </a:lnTo>
                  <a:cubicBezTo>
                    <a:pt x="187" y="614"/>
                    <a:pt x="1" y="869"/>
                    <a:pt x="40" y="1153"/>
                  </a:cubicBezTo>
                  <a:cubicBezTo>
                    <a:pt x="79" y="1399"/>
                    <a:pt x="295" y="1585"/>
                    <a:pt x="540" y="1585"/>
                  </a:cubicBezTo>
                  <a:cubicBezTo>
                    <a:pt x="570" y="1585"/>
                    <a:pt x="599" y="1585"/>
                    <a:pt x="619" y="1575"/>
                  </a:cubicBezTo>
                  <a:lnTo>
                    <a:pt x="4328" y="1016"/>
                  </a:lnTo>
                  <a:cubicBezTo>
                    <a:pt x="4603" y="967"/>
                    <a:pt x="4799" y="712"/>
                    <a:pt x="4750" y="427"/>
                  </a:cubicBezTo>
                  <a:cubicBezTo>
                    <a:pt x="4715" y="177"/>
                    <a:pt x="4491" y="0"/>
                    <a:pt x="424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2" name="Google Shape;882;p47"/>
            <p:cNvSpPr/>
            <p:nvPr/>
          </p:nvSpPr>
          <p:spPr>
            <a:xfrm>
              <a:off x="5928150" y="1490500"/>
              <a:ext cx="24550" cy="89825"/>
            </a:xfrm>
            <a:custGeom>
              <a:avLst/>
              <a:gdLst/>
              <a:ahLst/>
              <a:cxnLst/>
              <a:rect l="l" t="t" r="r" b="b"/>
              <a:pathLst>
                <a:path w="982" h="3593" extrusionOk="0">
                  <a:moveTo>
                    <a:pt x="452" y="1"/>
                  </a:moveTo>
                  <a:cubicBezTo>
                    <a:pt x="445" y="1"/>
                    <a:pt x="439" y="1"/>
                    <a:pt x="432" y="1"/>
                  </a:cubicBezTo>
                  <a:cubicBezTo>
                    <a:pt x="186" y="21"/>
                    <a:pt x="0" y="237"/>
                    <a:pt x="20" y="482"/>
                  </a:cubicBezTo>
                  <a:cubicBezTo>
                    <a:pt x="79" y="1356"/>
                    <a:pt x="88" y="2248"/>
                    <a:pt x="49" y="3131"/>
                  </a:cubicBezTo>
                  <a:cubicBezTo>
                    <a:pt x="39" y="3377"/>
                    <a:pt x="236" y="3583"/>
                    <a:pt x="481" y="3593"/>
                  </a:cubicBezTo>
                  <a:lnTo>
                    <a:pt x="500" y="3593"/>
                  </a:lnTo>
                  <a:cubicBezTo>
                    <a:pt x="736" y="3593"/>
                    <a:pt x="932" y="3406"/>
                    <a:pt x="942" y="3161"/>
                  </a:cubicBezTo>
                  <a:cubicBezTo>
                    <a:pt x="982" y="2258"/>
                    <a:pt x="962" y="1336"/>
                    <a:pt x="903" y="423"/>
                  </a:cubicBezTo>
                  <a:cubicBezTo>
                    <a:pt x="893" y="184"/>
                    <a:pt x="698" y="1"/>
                    <a:pt x="45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3" name="Google Shape;883;p47"/>
            <p:cNvSpPr/>
            <p:nvPr/>
          </p:nvSpPr>
          <p:spPr>
            <a:xfrm>
              <a:off x="5926425" y="1489025"/>
              <a:ext cx="27750" cy="93025"/>
            </a:xfrm>
            <a:custGeom>
              <a:avLst/>
              <a:gdLst/>
              <a:ahLst/>
              <a:cxnLst/>
              <a:rect l="l" t="t" r="r" b="b"/>
              <a:pathLst>
                <a:path w="1110" h="3721" extrusionOk="0">
                  <a:moveTo>
                    <a:pt x="530" y="129"/>
                  </a:moveTo>
                  <a:cubicBezTo>
                    <a:pt x="726" y="129"/>
                    <a:pt x="894" y="286"/>
                    <a:pt x="913" y="482"/>
                  </a:cubicBezTo>
                  <a:cubicBezTo>
                    <a:pt x="972" y="1395"/>
                    <a:pt x="981" y="2317"/>
                    <a:pt x="942" y="3220"/>
                  </a:cubicBezTo>
                  <a:cubicBezTo>
                    <a:pt x="942" y="3426"/>
                    <a:pt x="776" y="3583"/>
                    <a:pt x="569" y="3583"/>
                  </a:cubicBezTo>
                  <a:lnTo>
                    <a:pt x="569" y="3652"/>
                  </a:lnTo>
                  <a:lnTo>
                    <a:pt x="550" y="3583"/>
                  </a:lnTo>
                  <a:cubicBezTo>
                    <a:pt x="452" y="3583"/>
                    <a:pt x="353" y="3534"/>
                    <a:pt x="285" y="3465"/>
                  </a:cubicBezTo>
                  <a:cubicBezTo>
                    <a:pt x="216" y="3387"/>
                    <a:pt x="187" y="3288"/>
                    <a:pt x="187" y="3190"/>
                  </a:cubicBezTo>
                  <a:cubicBezTo>
                    <a:pt x="216" y="2307"/>
                    <a:pt x="207" y="1415"/>
                    <a:pt x="148" y="531"/>
                  </a:cubicBezTo>
                  <a:cubicBezTo>
                    <a:pt x="138" y="325"/>
                    <a:pt x="295" y="148"/>
                    <a:pt x="510" y="129"/>
                  </a:cubicBezTo>
                  <a:close/>
                  <a:moveTo>
                    <a:pt x="537" y="0"/>
                  </a:moveTo>
                  <a:cubicBezTo>
                    <a:pt x="525" y="0"/>
                    <a:pt x="513" y="1"/>
                    <a:pt x="501" y="1"/>
                  </a:cubicBezTo>
                  <a:cubicBezTo>
                    <a:pt x="216" y="21"/>
                    <a:pt x="0" y="257"/>
                    <a:pt x="20" y="541"/>
                  </a:cubicBezTo>
                  <a:cubicBezTo>
                    <a:pt x="79" y="1415"/>
                    <a:pt x="89" y="2307"/>
                    <a:pt x="59" y="3190"/>
                  </a:cubicBezTo>
                  <a:cubicBezTo>
                    <a:pt x="50" y="3328"/>
                    <a:pt x="98" y="3456"/>
                    <a:pt x="196" y="3554"/>
                  </a:cubicBezTo>
                  <a:cubicBezTo>
                    <a:pt x="285" y="3652"/>
                    <a:pt x="412" y="3711"/>
                    <a:pt x="550" y="3720"/>
                  </a:cubicBezTo>
                  <a:lnTo>
                    <a:pt x="569" y="3720"/>
                  </a:lnTo>
                  <a:cubicBezTo>
                    <a:pt x="844" y="3720"/>
                    <a:pt x="1070" y="3504"/>
                    <a:pt x="1080" y="3230"/>
                  </a:cubicBezTo>
                  <a:cubicBezTo>
                    <a:pt x="1109" y="2317"/>
                    <a:pt x="1099" y="1385"/>
                    <a:pt x="1040" y="472"/>
                  </a:cubicBezTo>
                  <a:cubicBezTo>
                    <a:pt x="1022" y="209"/>
                    <a:pt x="805" y="0"/>
                    <a:pt x="537"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4" name="Google Shape;884;p47"/>
            <p:cNvSpPr/>
            <p:nvPr/>
          </p:nvSpPr>
          <p:spPr>
            <a:xfrm>
              <a:off x="5873925" y="1644350"/>
              <a:ext cx="80475" cy="34600"/>
            </a:xfrm>
            <a:custGeom>
              <a:avLst/>
              <a:gdLst/>
              <a:ahLst/>
              <a:cxnLst/>
              <a:rect l="l" t="t" r="r" b="b"/>
              <a:pathLst>
                <a:path w="3219" h="1384" extrusionOk="0">
                  <a:moveTo>
                    <a:pt x="2735" y="0"/>
                  </a:moveTo>
                  <a:cubicBezTo>
                    <a:pt x="2704" y="0"/>
                    <a:pt x="2672" y="4"/>
                    <a:pt x="2640" y="10"/>
                  </a:cubicBezTo>
                  <a:lnTo>
                    <a:pt x="393" y="501"/>
                  </a:lnTo>
                  <a:cubicBezTo>
                    <a:pt x="157" y="560"/>
                    <a:pt x="0" y="795"/>
                    <a:pt x="50" y="1031"/>
                  </a:cubicBezTo>
                  <a:cubicBezTo>
                    <a:pt x="98" y="1246"/>
                    <a:pt x="285" y="1384"/>
                    <a:pt x="491" y="1384"/>
                  </a:cubicBezTo>
                  <a:cubicBezTo>
                    <a:pt x="521" y="1384"/>
                    <a:pt x="550" y="1384"/>
                    <a:pt x="589" y="1374"/>
                  </a:cubicBezTo>
                  <a:lnTo>
                    <a:pt x="2826" y="883"/>
                  </a:lnTo>
                  <a:cubicBezTo>
                    <a:pt x="3072" y="834"/>
                    <a:pt x="3219" y="589"/>
                    <a:pt x="3170" y="353"/>
                  </a:cubicBezTo>
                  <a:cubicBezTo>
                    <a:pt x="3127" y="140"/>
                    <a:pt x="2943" y="0"/>
                    <a:pt x="2735"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5" name="Google Shape;885;p47"/>
            <p:cNvSpPr/>
            <p:nvPr/>
          </p:nvSpPr>
          <p:spPr>
            <a:xfrm>
              <a:off x="5872200" y="1642825"/>
              <a:ext cx="84175" cy="37850"/>
            </a:xfrm>
            <a:custGeom>
              <a:avLst/>
              <a:gdLst/>
              <a:ahLst/>
              <a:cxnLst/>
              <a:rect l="l" t="t" r="r" b="b"/>
              <a:pathLst>
                <a:path w="3367" h="1514" extrusionOk="0">
                  <a:moveTo>
                    <a:pt x="2807" y="130"/>
                  </a:moveTo>
                  <a:cubicBezTo>
                    <a:pt x="2984" y="130"/>
                    <a:pt x="3141" y="248"/>
                    <a:pt x="3180" y="424"/>
                  </a:cubicBezTo>
                  <a:cubicBezTo>
                    <a:pt x="3220" y="630"/>
                    <a:pt x="3092" y="836"/>
                    <a:pt x="2886" y="876"/>
                  </a:cubicBezTo>
                  <a:lnTo>
                    <a:pt x="638" y="1366"/>
                  </a:lnTo>
                  <a:cubicBezTo>
                    <a:pt x="611" y="1373"/>
                    <a:pt x="584" y="1376"/>
                    <a:pt x="557" y="1376"/>
                  </a:cubicBezTo>
                  <a:cubicBezTo>
                    <a:pt x="386" y="1376"/>
                    <a:pt x="221" y="1251"/>
                    <a:pt x="187" y="1081"/>
                  </a:cubicBezTo>
                  <a:cubicBezTo>
                    <a:pt x="138" y="876"/>
                    <a:pt x="276" y="669"/>
                    <a:pt x="481" y="630"/>
                  </a:cubicBezTo>
                  <a:lnTo>
                    <a:pt x="2729" y="139"/>
                  </a:lnTo>
                  <a:cubicBezTo>
                    <a:pt x="2749" y="130"/>
                    <a:pt x="2778" y="130"/>
                    <a:pt x="2807" y="130"/>
                  </a:cubicBezTo>
                  <a:close/>
                  <a:moveTo>
                    <a:pt x="2806" y="1"/>
                  </a:moveTo>
                  <a:cubicBezTo>
                    <a:pt x="2771" y="1"/>
                    <a:pt x="2735" y="4"/>
                    <a:pt x="2699" y="12"/>
                  </a:cubicBezTo>
                  <a:lnTo>
                    <a:pt x="452" y="503"/>
                  </a:lnTo>
                  <a:cubicBezTo>
                    <a:pt x="177" y="562"/>
                    <a:pt x="1" y="836"/>
                    <a:pt x="60" y="1111"/>
                  </a:cubicBezTo>
                  <a:cubicBezTo>
                    <a:pt x="108" y="1336"/>
                    <a:pt x="324" y="1513"/>
                    <a:pt x="560" y="1513"/>
                  </a:cubicBezTo>
                  <a:cubicBezTo>
                    <a:pt x="599" y="1513"/>
                    <a:pt x="629" y="1504"/>
                    <a:pt x="668" y="1493"/>
                  </a:cubicBezTo>
                  <a:lnTo>
                    <a:pt x="2915" y="1003"/>
                  </a:lnTo>
                  <a:cubicBezTo>
                    <a:pt x="3190" y="944"/>
                    <a:pt x="3366" y="669"/>
                    <a:pt x="3307" y="394"/>
                  </a:cubicBezTo>
                  <a:cubicBezTo>
                    <a:pt x="3256" y="164"/>
                    <a:pt x="3042" y="1"/>
                    <a:pt x="280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6" name="Google Shape;886;p47"/>
            <p:cNvSpPr/>
            <p:nvPr/>
          </p:nvSpPr>
          <p:spPr>
            <a:xfrm>
              <a:off x="5788050" y="1670100"/>
              <a:ext cx="22100" cy="92500"/>
            </a:xfrm>
            <a:custGeom>
              <a:avLst/>
              <a:gdLst/>
              <a:ahLst/>
              <a:cxnLst/>
              <a:rect l="l" t="t" r="r" b="b"/>
              <a:pathLst>
                <a:path w="884" h="3700" extrusionOk="0">
                  <a:moveTo>
                    <a:pt x="443" y="1"/>
                  </a:moveTo>
                  <a:cubicBezTo>
                    <a:pt x="197" y="1"/>
                    <a:pt x="1" y="206"/>
                    <a:pt x="1" y="452"/>
                  </a:cubicBezTo>
                  <a:lnTo>
                    <a:pt x="1" y="3258"/>
                  </a:lnTo>
                  <a:cubicBezTo>
                    <a:pt x="1" y="3503"/>
                    <a:pt x="197" y="3700"/>
                    <a:pt x="443" y="3700"/>
                  </a:cubicBezTo>
                  <a:cubicBezTo>
                    <a:pt x="687" y="3700"/>
                    <a:pt x="884" y="3503"/>
                    <a:pt x="884" y="3258"/>
                  </a:cubicBezTo>
                  <a:lnTo>
                    <a:pt x="884" y="452"/>
                  </a:lnTo>
                  <a:cubicBezTo>
                    <a:pt x="884" y="206"/>
                    <a:pt x="687" y="1"/>
                    <a:pt x="44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7" name="Google Shape;887;p47"/>
            <p:cNvSpPr/>
            <p:nvPr/>
          </p:nvSpPr>
          <p:spPr>
            <a:xfrm>
              <a:off x="5786350" y="1668625"/>
              <a:ext cx="25525" cy="95700"/>
            </a:xfrm>
            <a:custGeom>
              <a:avLst/>
              <a:gdLst/>
              <a:ahLst/>
              <a:cxnLst/>
              <a:rect l="l" t="t" r="r" b="b"/>
              <a:pathLst>
                <a:path w="1021" h="3828" extrusionOk="0">
                  <a:moveTo>
                    <a:pt x="511" y="128"/>
                  </a:moveTo>
                  <a:cubicBezTo>
                    <a:pt x="716" y="128"/>
                    <a:pt x="893" y="304"/>
                    <a:pt x="893" y="511"/>
                  </a:cubicBezTo>
                  <a:lnTo>
                    <a:pt x="893" y="3317"/>
                  </a:lnTo>
                  <a:cubicBezTo>
                    <a:pt x="893" y="3523"/>
                    <a:pt x="716" y="3690"/>
                    <a:pt x="511" y="3690"/>
                  </a:cubicBezTo>
                  <a:cubicBezTo>
                    <a:pt x="304" y="3690"/>
                    <a:pt x="127" y="3523"/>
                    <a:pt x="127" y="3317"/>
                  </a:cubicBezTo>
                  <a:lnTo>
                    <a:pt x="127" y="511"/>
                  </a:lnTo>
                  <a:cubicBezTo>
                    <a:pt x="127" y="304"/>
                    <a:pt x="304" y="128"/>
                    <a:pt x="511" y="128"/>
                  </a:cubicBezTo>
                  <a:close/>
                  <a:moveTo>
                    <a:pt x="511" y="1"/>
                  </a:moveTo>
                  <a:cubicBezTo>
                    <a:pt x="226" y="1"/>
                    <a:pt x="0" y="226"/>
                    <a:pt x="0" y="511"/>
                  </a:cubicBezTo>
                  <a:lnTo>
                    <a:pt x="0" y="3317"/>
                  </a:lnTo>
                  <a:cubicBezTo>
                    <a:pt x="0" y="3592"/>
                    <a:pt x="226" y="3828"/>
                    <a:pt x="511" y="3828"/>
                  </a:cubicBezTo>
                  <a:cubicBezTo>
                    <a:pt x="795" y="3828"/>
                    <a:pt x="1021" y="3592"/>
                    <a:pt x="1021" y="3317"/>
                  </a:cubicBezTo>
                  <a:lnTo>
                    <a:pt x="1021" y="511"/>
                  </a:lnTo>
                  <a:cubicBezTo>
                    <a:pt x="1021" y="226"/>
                    <a:pt x="795" y="1"/>
                    <a:pt x="5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8" name="Google Shape;888;p47"/>
            <p:cNvSpPr/>
            <p:nvPr/>
          </p:nvSpPr>
          <p:spPr>
            <a:xfrm>
              <a:off x="5869275" y="1694050"/>
              <a:ext cx="54475" cy="46250"/>
            </a:xfrm>
            <a:custGeom>
              <a:avLst/>
              <a:gdLst/>
              <a:ahLst/>
              <a:cxnLst/>
              <a:rect l="l" t="t" r="r" b="b"/>
              <a:pathLst>
                <a:path w="2179" h="1850" extrusionOk="0">
                  <a:moveTo>
                    <a:pt x="504" y="1"/>
                  </a:moveTo>
                  <a:cubicBezTo>
                    <a:pt x="374" y="1"/>
                    <a:pt x="246" y="56"/>
                    <a:pt x="157" y="161"/>
                  </a:cubicBezTo>
                  <a:cubicBezTo>
                    <a:pt x="0" y="357"/>
                    <a:pt x="29" y="632"/>
                    <a:pt x="225" y="789"/>
                  </a:cubicBezTo>
                  <a:lnTo>
                    <a:pt x="1394" y="1751"/>
                  </a:lnTo>
                  <a:cubicBezTo>
                    <a:pt x="1481" y="1819"/>
                    <a:pt x="1580" y="1849"/>
                    <a:pt x="1678" y="1849"/>
                  </a:cubicBezTo>
                  <a:cubicBezTo>
                    <a:pt x="1806" y="1849"/>
                    <a:pt x="1933" y="1790"/>
                    <a:pt x="2022" y="1682"/>
                  </a:cubicBezTo>
                  <a:cubicBezTo>
                    <a:pt x="2179" y="1496"/>
                    <a:pt x="2149" y="1211"/>
                    <a:pt x="1963" y="1054"/>
                  </a:cubicBezTo>
                  <a:lnTo>
                    <a:pt x="785" y="102"/>
                  </a:lnTo>
                  <a:cubicBezTo>
                    <a:pt x="704" y="34"/>
                    <a:pt x="604" y="1"/>
                    <a:pt x="50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89" name="Google Shape;889;p47"/>
            <p:cNvSpPr/>
            <p:nvPr/>
          </p:nvSpPr>
          <p:spPr>
            <a:xfrm>
              <a:off x="5867525" y="1692375"/>
              <a:ext cx="56725" cy="49625"/>
            </a:xfrm>
            <a:custGeom>
              <a:avLst/>
              <a:gdLst/>
              <a:ahLst/>
              <a:cxnLst/>
              <a:rect l="l" t="t" r="r" b="b"/>
              <a:pathLst>
                <a:path w="2269" h="1985" extrusionOk="0">
                  <a:moveTo>
                    <a:pt x="570" y="130"/>
                  </a:moveTo>
                  <a:cubicBezTo>
                    <a:pt x="659" y="130"/>
                    <a:pt x="747" y="159"/>
                    <a:pt x="816" y="218"/>
                  </a:cubicBezTo>
                  <a:lnTo>
                    <a:pt x="1983" y="1180"/>
                  </a:lnTo>
                  <a:cubicBezTo>
                    <a:pt x="2062" y="1239"/>
                    <a:pt x="2111" y="1327"/>
                    <a:pt x="2121" y="1435"/>
                  </a:cubicBezTo>
                  <a:cubicBezTo>
                    <a:pt x="2131" y="1533"/>
                    <a:pt x="2101" y="1631"/>
                    <a:pt x="2042" y="1710"/>
                  </a:cubicBezTo>
                  <a:cubicBezTo>
                    <a:pt x="1969" y="1800"/>
                    <a:pt x="1853" y="1848"/>
                    <a:pt x="1737" y="1848"/>
                  </a:cubicBezTo>
                  <a:cubicBezTo>
                    <a:pt x="1653" y="1848"/>
                    <a:pt x="1569" y="1823"/>
                    <a:pt x="1503" y="1768"/>
                  </a:cubicBezTo>
                  <a:lnTo>
                    <a:pt x="335" y="807"/>
                  </a:lnTo>
                  <a:cubicBezTo>
                    <a:pt x="168" y="669"/>
                    <a:pt x="149" y="434"/>
                    <a:pt x="276" y="277"/>
                  </a:cubicBezTo>
                  <a:cubicBezTo>
                    <a:pt x="354" y="179"/>
                    <a:pt x="463" y="130"/>
                    <a:pt x="570" y="130"/>
                  </a:cubicBezTo>
                  <a:close/>
                  <a:moveTo>
                    <a:pt x="574" y="1"/>
                  </a:moveTo>
                  <a:cubicBezTo>
                    <a:pt x="425" y="1"/>
                    <a:pt x="278" y="67"/>
                    <a:pt x="178" y="189"/>
                  </a:cubicBezTo>
                  <a:cubicBezTo>
                    <a:pt x="1" y="405"/>
                    <a:pt x="31" y="728"/>
                    <a:pt x="247" y="905"/>
                  </a:cubicBezTo>
                  <a:lnTo>
                    <a:pt x="1424" y="1867"/>
                  </a:lnTo>
                  <a:cubicBezTo>
                    <a:pt x="1512" y="1945"/>
                    <a:pt x="1630" y="1984"/>
                    <a:pt x="1748" y="1984"/>
                  </a:cubicBezTo>
                  <a:cubicBezTo>
                    <a:pt x="1905" y="1984"/>
                    <a:pt x="2042" y="1916"/>
                    <a:pt x="2140" y="1798"/>
                  </a:cubicBezTo>
                  <a:cubicBezTo>
                    <a:pt x="2229" y="1690"/>
                    <a:pt x="2268" y="1553"/>
                    <a:pt x="2258" y="1415"/>
                  </a:cubicBezTo>
                  <a:cubicBezTo>
                    <a:pt x="2238" y="1288"/>
                    <a:pt x="2180" y="1160"/>
                    <a:pt x="2072" y="1072"/>
                  </a:cubicBezTo>
                  <a:lnTo>
                    <a:pt x="894" y="120"/>
                  </a:lnTo>
                  <a:cubicBezTo>
                    <a:pt x="801" y="39"/>
                    <a:pt x="687" y="1"/>
                    <a:pt x="574"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0" name="Google Shape;890;p47"/>
            <p:cNvSpPr/>
            <p:nvPr/>
          </p:nvSpPr>
          <p:spPr>
            <a:xfrm>
              <a:off x="5783900" y="1624025"/>
              <a:ext cx="67475" cy="35050"/>
            </a:xfrm>
            <a:custGeom>
              <a:avLst/>
              <a:gdLst/>
              <a:ahLst/>
              <a:cxnLst/>
              <a:rect l="l" t="t" r="r" b="b"/>
              <a:pathLst>
                <a:path w="2699" h="1402" extrusionOk="0">
                  <a:moveTo>
                    <a:pt x="2194" y="0"/>
                  </a:moveTo>
                  <a:cubicBezTo>
                    <a:pt x="2153" y="0"/>
                    <a:pt x="2112" y="6"/>
                    <a:pt x="2070" y="18"/>
                  </a:cubicBezTo>
                  <a:lnTo>
                    <a:pt x="373" y="529"/>
                  </a:lnTo>
                  <a:cubicBezTo>
                    <a:pt x="138" y="597"/>
                    <a:pt x="0" y="843"/>
                    <a:pt x="68" y="1078"/>
                  </a:cubicBezTo>
                  <a:cubicBezTo>
                    <a:pt x="127" y="1274"/>
                    <a:pt x="304" y="1402"/>
                    <a:pt x="500" y="1402"/>
                  </a:cubicBezTo>
                  <a:cubicBezTo>
                    <a:pt x="539" y="1402"/>
                    <a:pt x="579" y="1392"/>
                    <a:pt x="628" y="1382"/>
                  </a:cubicBezTo>
                  <a:lnTo>
                    <a:pt x="2325" y="872"/>
                  </a:lnTo>
                  <a:cubicBezTo>
                    <a:pt x="2561" y="803"/>
                    <a:pt x="2698" y="558"/>
                    <a:pt x="2620" y="322"/>
                  </a:cubicBezTo>
                  <a:cubicBezTo>
                    <a:pt x="2564" y="128"/>
                    <a:pt x="2387" y="0"/>
                    <a:pt x="2194"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1" name="Google Shape;891;p47"/>
            <p:cNvSpPr/>
            <p:nvPr/>
          </p:nvSpPr>
          <p:spPr>
            <a:xfrm>
              <a:off x="5782175" y="1622425"/>
              <a:ext cx="69950" cy="38125"/>
            </a:xfrm>
            <a:custGeom>
              <a:avLst/>
              <a:gdLst/>
              <a:ahLst/>
              <a:cxnLst/>
              <a:rect l="l" t="t" r="r" b="b"/>
              <a:pathLst>
                <a:path w="2798" h="1525" extrusionOk="0">
                  <a:moveTo>
                    <a:pt x="2267" y="131"/>
                  </a:moveTo>
                  <a:cubicBezTo>
                    <a:pt x="2326" y="131"/>
                    <a:pt x="2394" y="151"/>
                    <a:pt x="2444" y="180"/>
                  </a:cubicBezTo>
                  <a:cubicBezTo>
                    <a:pt x="2532" y="229"/>
                    <a:pt x="2601" y="308"/>
                    <a:pt x="2630" y="406"/>
                  </a:cubicBezTo>
                  <a:cubicBezTo>
                    <a:pt x="2660" y="504"/>
                    <a:pt x="2650" y="602"/>
                    <a:pt x="2601" y="691"/>
                  </a:cubicBezTo>
                  <a:cubicBezTo>
                    <a:pt x="2551" y="779"/>
                    <a:pt x="2473" y="848"/>
                    <a:pt x="2375" y="877"/>
                  </a:cubicBezTo>
                  <a:lnTo>
                    <a:pt x="678" y="1378"/>
                  </a:lnTo>
                  <a:cubicBezTo>
                    <a:pt x="643" y="1388"/>
                    <a:pt x="608" y="1393"/>
                    <a:pt x="574" y="1393"/>
                  </a:cubicBezTo>
                  <a:cubicBezTo>
                    <a:pt x="410" y="1393"/>
                    <a:pt x="255" y="1284"/>
                    <a:pt x="207" y="1122"/>
                  </a:cubicBezTo>
                  <a:cubicBezTo>
                    <a:pt x="148" y="926"/>
                    <a:pt x="255" y="710"/>
                    <a:pt x="462" y="651"/>
                  </a:cubicBezTo>
                  <a:lnTo>
                    <a:pt x="2159" y="151"/>
                  </a:lnTo>
                  <a:cubicBezTo>
                    <a:pt x="2198" y="141"/>
                    <a:pt x="2228" y="131"/>
                    <a:pt x="2267" y="131"/>
                  </a:cubicBezTo>
                  <a:close/>
                  <a:moveTo>
                    <a:pt x="2274" y="0"/>
                  </a:moveTo>
                  <a:cubicBezTo>
                    <a:pt x="2221" y="0"/>
                    <a:pt x="2169" y="8"/>
                    <a:pt x="2120" y="23"/>
                  </a:cubicBezTo>
                  <a:lnTo>
                    <a:pt x="422" y="523"/>
                  </a:lnTo>
                  <a:cubicBezTo>
                    <a:pt x="148" y="602"/>
                    <a:pt x="0" y="887"/>
                    <a:pt x="79" y="1162"/>
                  </a:cubicBezTo>
                  <a:cubicBezTo>
                    <a:pt x="137" y="1378"/>
                    <a:pt x="344" y="1524"/>
                    <a:pt x="569" y="1524"/>
                  </a:cubicBezTo>
                  <a:cubicBezTo>
                    <a:pt x="619" y="1524"/>
                    <a:pt x="667" y="1524"/>
                    <a:pt x="717" y="1505"/>
                  </a:cubicBezTo>
                  <a:lnTo>
                    <a:pt x="2414" y="1005"/>
                  </a:lnTo>
                  <a:cubicBezTo>
                    <a:pt x="2542" y="965"/>
                    <a:pt x="2650" y="877"/>
                    <a:pt x="2719" y="759"/>
                  </a:cubicBezTo>
                  <a:cubicBezTo>
                    <a:pt x="2778" y="632"/>
                    <a:pt x="2797" y="494"/>
                    <a:pt x="2758" y="366"/>
                  </a:cubicBezTo>
                  <a:cubicBezTo>
                    <a:pt x="2719" y="239"/>
                    <a:pt x="2630" y="131"/>
                    <a:pt x="2512" y="63"/>
                  </a:cubicBezTo>
                  <a:cubicBezTo>
                    <a:pt x="2440" y="20"/>
                    <a:pt x="2357" y="0"/>
                    <a:pt x="2274"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2" name="Google Shape;892;p47"/>
            <p:cNvSpPr/>
            <p:nvPr/>
          </p:nvSpPr>
          <p:spPr>
            <a:xfrm>
              <a:off x="5704400" y="1597250"/>
              <a:ext cx="37325" cy="83900"/>
            </a:xfrm>
            <a:custGeom>
              <a:avLst/>
              <a:gdLst/>
              <a:ahLst/>
              <a:cxnLst/>
              <a:rect l="l" t="t" r="r" b="b"/>
              <a:pathLst>
                <a:path w="1493" h="3356" extrusionOk="0">
                  <a:moveTo>
                    <a:pt x="484" y="1"/>
                  </a:moveTo>
                  <a:cubicBezTo>
                    <a:pt x="454" y="1"/>
                    <a:pt x="424" y="4"/>
                    <a:pt x="393" y="10"/>
                  </a:cubicBezTo>
                  <a:cubicBezTo>
                    <a:pt x="158" y="59"/>
                    <a:pt x="1" y="294"/>
                    <a:pt x="49" y="540"/>
                  </a:cubicBezTo>
                  <a:lnTo>
                    <a:pt x="560" y="3002"/>
                  </a:lnTo>
                  <a:cubicBezTo>
                    <a:pt x="609" y="3209"/>
                    <a:pt x="795" y="3356"/>
                    <a:pt x="1002" y="3356"/>
                  </a:cubicBezTo>
                  <a:cubicBezTo>
                    <a:pt x="1031" y="3356"/>
                    <a:pt x="1060" y="3356"/>
                    <a:pt x="1090" y="3346"/>
                  </a:cubicBezTo>
                  <a:cubicBezTo>
                    <a:pt x="1335" y="3297"/>
                    <a:pt x="1492" y="3061"/>
                    <a:pt x="1433" y="2826"/>
                  </a:cubicBezTo>
                  <a:lnTo>
                    <a:pt x="923" y="353"/>
                  </a:lnTo>
                  <a:cubicBezTo>
                    <a:pt x="880" y="147"/>
                    <a:pt x="694" y="1"/>
                    <a:pt x="484"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3" name="Google Shape;893;p47"/>
            <p:cNvSpPr/>
            <p:nvPr/>
          </p:nvSpPr>
          <p:spPr>
            <a:xfrm>
              <a:off x="5702675" y="1595575"/>
              <a:ext cx="40750" cy="87300"/>
            </a:xfrm>
            <a:custGeom>
              <a:avLst/>
              <a:gdLst/>
              <a:ahLst/>
              <a:cxnLst/>
              <a:rect l="l" t="t" r="r" b="b"/>
              <a:pathLst>
                <a:path w="1630" h="3492" extrusionOk="0">
                  <a:moveTo>
                    <a:pt x="560" y="136"/>
                  </a:moveTo>
                  <a:cubicBezTo>
                    <a:pt x="629" y="136"/>
                    <a:pt x="707" y="155"/>
                    <a:pt x="766" y="195"/>
                  </a:cubicBezTo>
                  <a:cubicBezTo>
                    <a:pt x="855" y="253"/>
                    <a:pt x="903" y="332"/>
                    <a:pt x="933" y="440"/>
                  </a:cubicBezTo>
                  <a:lnTo>
                    <a:pt x="1444" y="2903"/>
                  </a:lnTo>
                  <a:cubicBezTo>
                    <a:pt x="1483" y="3109"/>
                    <a:pt x="1355" y="3305"/>
                    <a:pt x="1149" y="3354"/>
                  </a:cubicBezTo>
                  <a:cubicBezTo>
                    <a:pt x="1125" y="3359"/>
                    <a:pt x="1101" y="3361"/>
                    <a:pt x="1078" y="3361"/>
                  </a:cubicBezTo>
                  <a:cubicBezTo>
                    <a:pt x="897" y="3361"/>
                    <a:pt x="732" y="3234"/>
                    <a:pt x="698" y="3060"/>
                  </a:cubicBezTo>
                  <a:lnTo>
                    <a:pt x="187" y="587"/>
                  </a:lnTo>
                  <a:cubicBezTo>
                    <a:pt x="138" y="381"/>
                    <a:pt x="275" y="184"/>
                    <a:pt x="482" y="145"/>
                  </a:cubicBezTo>
                  <a:cubicBezTo>
                    <a:pt x="511" y="136"/>
                    <a:pt x="531" y="136"/>
                    <a:pt x="560" y="136"/>
                  </a:cubicBezTo>
                  <a:close/>
                  <a:moveTo>
                    <a:pt x="549" y="1"/>
                  </a:moveTo>
                  <a:cubicBezTo>
                    <a:pt x="517" y="1"/>
                    <a:pt x="484" y="3"/>
                    <a:pt x="452" y="8"/>
                  </a:cubicBezTo>
                  <a:cubicBezTo>
                    <a:pt x="177" y="67"/>
                    <a:pt x="1" y="341"/>
                    <a:pt x="59" y="616"/>
                  </a:cubicBezTo>
                  <a:lnTo>
                    <a:pt x="570" y="3080"/>
                  </a:lnTo>
                  <a:cubicBezTo>
                    <a:pt x="619" y="3315"/>
                    <a:pt x="825" y="3492"/>
                    <a:pt x="1071" y="3492"/>
                  </a:cubicBezTo>
                  <a:cubicBezTo>
                    <a:pt x="1100" y="3492"/>
                    <a:pt x="1139" y="3492"/>
                    <a:pt x="1178" y="3482"/>
                  </a:cubicBezTo>
                  <a:cubicBezTo>
                    <a:pt x="1453" y="3423"/>
                    <a:pt x="1630" y="3148"/>
                    <a:pt x="1571" y="2873"/>
                  </a:cubicBezTo>
                  <a:lnTo>
                    <a:pt x="1060" y="410"/>
                  </a:lnTo>
                  <a:cubicBezTo>
                    <a:pt x="1031" y="273"/>
                    <a:pt x="953" y="155"/>
                    <a:pt x="835" y="86"/>
                  </a:cubicBezTo>
                  <a:cubicBezTo>
                    <a:pt x="752" y="26"/>
                    <a:pt x="653" y="1"/>
                    <a:pt x="54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4" name="Google Shape;894;p47"/>
            <p:cNvSpPr/>
            <p:nvPr/>
          </p:nvSpPr>
          <p:spPr>
            <a:xfrm>
              <a:off x="5607500" y="1637700"/>
              <a:ext cx="66250" cy="67750"/>
            </a:xfrm>
            <a:custGeom>
              <a:avLst/>
              <a:gdLst/>
              <a:ahLst/>
              <a:cxnLst/>
              <a:rect l="l" t="t" r="r" b="b"/>
              <a:pathLst>
                <a:path w="2650" h="2710" extrusionOk="0">
                  <a:moveTo>
                    <a:pt x="499" y="1"/>
                  </a:moveTo>
                  <a:cubicBezTo>
                    <a:pt x="392" y="1"/>
                    <a:pt x="285" y="40"/>
                    <a:pt x="196" y="119"/>
                  </a:cubicBezTo>
                  <a:cubicBezTo>
                    <a:pt x="10" y="285"/>
                    <a:pt x="0" y="560"/>
                    <a:pt x="167" y="747"/>
                  </a:cubicBezTo>
                  <a:lnTo>
                    <a:pt x="1825" y="2562"/>
                  </a:lnTo>
                  <a:cubicBezTo>
                    <a:pt x="1914" y="2660"/>
                    <a:pt x="2032" y="2710"/>
                    <a:pt x="2150" y="2710"/>
                  </a:cubicBezTo>
                  <a:cubicBezTo>
                    <a:pt x="2257" y="2710"/>
                    <a:pt x="2365" y="2670"/>
                    <a:pt x="2453" y="2592"/>
                  </a:cubicBezTo>
                  <a:cubicBezTo>
                    <a:pt x="2640" y="2425"/>
                    <a:pt x="2650" y="2150"/>
                    <a:pt x="2483" y="1964"/>
                  </a:cubicBezTo>
                  <a:lnTo>
                    <a:pt x="824" y="148"/>
                  </a:lnTo>
                  <a:cubicBezTo>
                    <a:pt x="737" y="50"/>
                    <a:pt x="619" y="1"/>
                    <a:pt x="49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5" name="Google Shape;895;p47"/>
            <p:cNvSpPr/>
            <p:nvPr/>
          </p:nvSpPr>
          <p:spPr>
            <a:xfrm>
              <a:off x="5607000" y="1636000"/>
              <a:ext cx="67250" cy="71150"/>
            </a:xfrm>
            <a:custGeom>
              <a:avLst/>
              <a:gdLst/>
              <a:ahLst/>
              <a:cxnLst/>
              <a:rect l="l" t="t" r="r" b="b"/>
              <a:pathLst>
                <a:path w="2690" h="2846" extrusionOk="0">
                  <a:moveTo>
                    <a:pt x="530" y="138"/>
                  </a:moveTo>
                  <a:cubicBezTo>
                    <a:pt x="639" y="138"/>
                    <a:pt x="727" y="187"/>
                    <a:pt x="796" y="255"/>
                  </a:cubicBezTo>
                  <a:lnTo>
                    <a:pt x="2454" y="2081"/>
                  </a:lnTo>
                  <a:cubicBezTo>
                    <a:pt x="2523" y="2150"/>
                    <a:pt x="2562" y="2248"/>
                    <a:pt x="2552" y="2346"/>
                  </a:cubicBezTo>
                  <a:cubicBezTo>
                    <a:pt x="2552" y="2453"/>
                    <a:pt x="2503" y="2542"/>
                    <a:pt x="2434" y="2610"/>
                  </a:cubicBezTo>
                  <a:cubicBezTo>
                    <a:pt x="2360" y="2676"/>
                    <a:pt x="2265" y="2708"/>
                    <a:pt x="2172" y="2708"/>
                  </a:cubicBezTo>
                  <a:cubicBezTo>
                    <a:pt x="2069" y="2708"/>
                    <a:pt x="1967" y="2668"/>
                    <a:pt x="1895" y="2591"/>
                  </a:cubicBezTo>
                  <a:lnTo>
                    <a:pt x="236" y="766"/>
                  </a:lnTo>
                  <a:cubicBezTo>
                    <a:pt x="168" y="697"/>
                    <a:pt x="128" y="599"/>
                    <a:pt x="138" y="501"/>
                  </a:cubicBezTo>
                  <a:cubicBezTo>
                    <a:pt x="138" y="393"/>
                    <a:pt x="187" y="305"/>
                    <a:pt x="256" y="236"/>
                  </a:cubicBezTo>
                  <a:cubicBezTo>
                    <a:pt x="334" y="167"/>
                    <a:pt x="423" y="138"/>
                    <a:pt x="521" y="138"/>
                  </a:cubicBezTo>
                  <a:close/>
                  <a:moveTo>
                    <a:pt x="541" y="0"/>
                  </a:moveTo>
                  <a:cubicBezTo>
                    <a:pt x="403" y="0"/>
                    <a:pt x="275" y="39"/>
                    <a:pt x="168" y="138"/>
                  </a:cubicBezTo>
                  <a:cubicBezTo>
                    <a:pt x="70" y="226"/>
                    <a:pt x="11" y="353"/>
                    <a:pt x="11" y="491"/>
                  </a:cubicBezTo>
                  <a:cubicBezTo>
                    <a:pt x="0" y="628"/>
                    <a:pt x="50" y="756"/>
                    <a:pt x="138" y="854"/>
                  </a:cubicBezTo>
                  <a:lnTo>
                    <a:pt x="1797" y="2679"/>
                  </a:lnTo>
                  <a:cubicBezTo>
                    <a:pt x="1895" y="2787"/>
                    <a:pt x="2032" y="2846"/>
                    <a:pt x="2170" y="2846"/>
                  </a:cubicBezTo>
                  <a:cubicBezTo>
                    <a:pt x="2297" y="2846"/>
                    <a:pt x="2425" y="2797"/>
                    <a:pt x="2523" y="2709"/>
                  </a:cubicBezTo>
                  <a:cubicBezTo>
                    <a:pt x="2621" y="2621"/>
                    <a:pt x="2680" y="2493"/>
                    <a:pt x="2689" y="2355"/>
                  </a:cubicBezTo>
                  <a:cubicBezTo>
                    <a:pt x="2689" y="2218"/>
                    <a:pt x="2641" y="2091"/>
                    <a:pt x="2552" y="1993"/>
                  </a:cubicBezTo>
                  <a:lnTo>
                    <a:pt x="894" y="167"/>
                  </a:lnTo>
                  <a:cubicBezTo>
                    <a:pt x="805" y="69"/>
                    <a:pt x="678" y="10"/>
                    <a:pt x="54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6" name="Google Shape;896;p47"/>
            <p:cNvSpPr/>
            <p:nvPr/>
          </p:nvSpPr>
          <p:spPr>
            <a:xfrm>
              <a:off x="5525800" y="1650575"/>
              <a:ext cx="57175" cy="61750"/>
            </a:xfrm>
            <a:custGeom>
              <a:avLst/>
              <a:gdLst/>
              <a:ahLst/>
              <a:cxnLst/>
              <a:rect l="l" t="t" r="r" b="b"/>
              <a:pathLst>
                <a:path w="2287" h="2470" extrusionOk="0">
                  <a:moveTo>
                    <a:pt x="1792" y="1"/>
                  </a:moveTo>
                  <a:cubicBezTo>
                    <a:pt x="1662" y="1"/>
                    <a:pt x="1533" y="56"/>
                    <a:pt x="1443" y="163"/>
                  </a:cubicBezTo>
                  <a:lnTo>
                    <a:pt x="158" y="1743"/>
                  </a:lnTo>
                  <a:cubicBezTo>
                    <a:pt x="1" y="1929"/>
                    <a:pt x="30" y="2214"/>
                    <a:pt x="226" y="2371"/>
                  </a:cubicBezTo>
                  <a:cubicBezTo>
                    <a:pt x="305" y="2430"/>
                    <a:pt x="403" y="2469"/>
                    <a:pt x="501" y="2469"/>
                  </a:cubicBezTo>
                  <a:cubicBezTo>
                    <a:pt x="638" y="2469"/>
                    <a:pt x="766" y="2411"/>
                    <a:pt x="854" y="2302"/>
                  </a:cubicBezTo>
                  <a:lnTo>
                    <a:pt x="2130" y="723"/>
                  </a:lnTo>
                  <a:cubicBezTo>
                    <a:pt x="2287" y="536"/>
                    <a:pt x="2258" y="252"/>
                    <a:pt x="2071" y="95"/>
                  </a:cubicBezTo>
                  <a:cubicBezTo>
                    <a:pt x="1987" y="32"/>
                    <a:pt x="1889" y="1"/>
                    <a:pt x="1792"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7" name="Google Shape;897;p47"/>
            <p:cNvSpPr/>
            <p:nvPr/>
          </p:nvSpPr>
          <p:spPr>
            <a:xfrm>
              <a:off x="5524075" y="1648825"/>
              <a:ext cx="60875" cy="64975"/>
            </a:xfrm>
            <a:custGeom>
              <a:avLst/>
              <a:gdLst/>
              <a:ahLst/>
              <a:cxnLst/>
              <a:rect l="l" t="t" r="r" b="b"/>
              <a:pathLst>
                <a:path w="2435" h="2599" extrusionOk="0">
                  <a:moveTo>
                    <a:pt x="1856" y="135"/>
                  </a:moveTo>
                  <a:cubicBezTo>
                    <a:pt x="1944" y="135"/>
                    <a:pt x="2022" y="165"/>
                    <a:pt x="2101" y="223"/>
                  </a:cubicBezTo>
                  <a:cubicBezTo>
                    <a:pt x="2258" y="351"/>
                    <a:pt x="2287" y="596"/>
                    <a:pt x="2150" y="753"/>
                  </a:cubicBezTo>
                  <a:lnTo>
                    <a:pt x="864" y="2333"/>
                  </a:lnTo>
                  <a:cubicBezTo>
                    <a:pt x="798" y="2421"/>
                    <a:pt x="689" y="2466"/>
                    <a:pt x="578" y="2466"/>
                  </a:cubicBezTo>
                  <a:cubicBezTo>
                    <a:pt x="491" y="2466"/>
                    <a:pt x="403" y="2438"/>
                    <a:pt x="334" y="2382"/>
                  </a:cubicBezTo>
                  <a:cubicBezTo>
                    <a:pt x="177" y="2254"/>
                    <a:pt x="148" y="2009"/>
                    <a:pt x="275" y="1852"/>
                  </a:cubicBezTo>
                  <a:lnTo>
                    <a:pt x="1561" y="272"/>
                  </a:lnTo>
                  <a:cubicBezTo>
                    <a:pt x="1640" y="184"/>
                    <a:pt x="1747" y="135"/>
                    <a:pt x="1856" y="135"/>
                  </a:cubicBezTo>
                  <a:close/>
                  <a:moveTo>
                    <a:pt x="1859" y="1"/>
                  </a:moveTo>
                  <a:cubicBezTo>
                    <a:pt x="1711" y="1"/>
                    <a:pt x="1563" y="66"/>
                    <a:pt x="1463" y="194"/>
                  </a:cubicBezTo>
                  <a:lnTo>
                    <a:pt x="177" y="1764"/>
                  </a:lnTo>
                  <a:cubicBezTo>
                    <a:pt x="1" y="1990"/>
                    <a:pt x="30" y="2313"/>
                    <a:pt x="256" y="2490"/>
                  </a:cubicBezTo>
                  <a:cubicBezTo>
                    <a:pt x="345" y="2559"/>
                    <a:pt x="462" y="2598"/>
                    <a:pt x="570" y="2598"/>
                  </a:cubicBezTo>
                  <a:cubicBezTo>
                    <a:pt x="727" y="2598"/>
                    <a:pt x="874" y="2529"/>
                    <a:pt x="973" y="2411"/>
                  </a:cubicBezTo>
                  <a:lnTo>
                    <a:pt x="2258" y="841"/>
                  </a:lnTo>
                  <a:cubicBezTo>
                    <a:pt x="2434" y="616"/>
                    <a:pt x="2395" y="292"/>
                    <a:pt x="2179" y="115"/>
                  </a:cubicBezTo>
                  <a:cubicBezTo>
                    <a:pt x="2086" y="39"/>
                    <a:pt x="1972" y="1"/>
                    <a:pt x="1859"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8" name="Google Shape;898;p47"/>
            <p:cNvSpPr/>
            <p:nvPr/>
          </p:nvSpPr>
          <p:spPr>
            <a:xfrm>
              <a:off x="5470850" y="1647050"/>
              <a:ext cx="66000" cy="23300"/>
            </a:xfrm>
            <a:custGeom>
              <a:avLst/>
              <a:gdLst/>
              <a:ahLst/>
              <a:cxnLst/>
              <a:rect l="l" t="t" r="r" b="b"/>
              <a:pathLst>
                <a:path w="2640" h="932" extrusionOk="0">
                  <a:moveTo>
                    <a:pt x="452" y="0"/>
                  </a:moveTo>
                  <a:cubicBezTo>
                    <a:pt x="216" y="0"/>
                    <a:pt x="10" y="186"/>
                    <a:pt x="10" y="432"/>
                  </a:cubicBezTo>
                  <a:cubicBezTo>
                    <a:pt x="1" y="677"/>
                    <a:pt x="197" y="883"/>
                    <a:pt x="442" y="893"/>
                  </a:cubicBezTo>
                  <a:lnTo>
                    <a:pt x="2179" y="932"/>
                  </a:lnTo>
                  <a:lnTo>
                    <a:pt x="2189" y="932"/>
                  </a:lnTo>
                  <a:cubicBezTo>
                    <a:pt x="2434" y="932"/>
                    <a:pt x="2631" y="736"/>
                    <a:pt x="2640" y="500"/>
                  </a:cubicBezTo>
                  <a:cubicBezTo>
                    <a:pt x="2640" y="245"/>
                    <a:pt x="2454" y="49"/>
                    <a:pt x="2208" y="39"/>
                  </a:cubicBezTo>
                  <a:lnTo>
                    <a:pt x="461" y="0"/>
                  </a:ln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899" name="Google Shape;899;p47"/>
            <p:cNvSpPr/>
            <p:nvPr/>
          </p:nvSpPr>
          <p:spPr>
            <a:xfrm>
              <a:off x="5469375" y="1645325"/>
              <a:ext cx="69225" cy="26775"/>
            </a:xfrm>
            <a:custGeom>
              <a:avLst/>
              <a:gdLst/>
              <a:ahLst/>
              <a:cxnLst/>
              <a:rect l="l" t="t" r="r" b="b"/>
              <a:pathLst>
                <a:path w="2769" h="1071" extrusionOk="0">
                  <a:moveTo>
                    <a:pt x="520" y="128"/>
                  </a:moveTo>
                  <a:lnTo>
                    <a:pt x="2258" y="177"/>
                  </a:lnTo>
                  <a:cubicBezTo>
                    <a:pt x="2365" y="177"/>
                    <a:pt x="2454" y="216"/>
                    <a:pt x="2522" y="294"/>
                  </a:cubicBezTo>
                  <a:cubicBezTo>
                    <a:pt x="2601" y="363"/>
                    <a:pt x="2631" y="462"/>
                    <a:pt x="2631" y="560"/>
                  </a:cubicBezTo>
                  <a:cubicBezTo>
                    <a:pt x="2631" y="776"/>
                    <a:pt x="2463" y="933"/>
                    <a:pt x="2248" y="933"/>
                  </a:cubicBezTo>
                  <a:lnTo>
                    <a:pt x="2248" y="1001"/>
                  </a:lnTo>
                  <a:lnTo>
                    <a:pt x="2238" y="933"/>
                  </a:lnTo>
                  <a:lnTo>
                    <a:pt x="501" y="893"/>
                  </a:lnTo>
                  <a:cubicBezTo>
                    <a:pt x="403" y="893"/>
                    <a:pt x="305" y="844"/>
                    <a:pt x="236" y="776"/>
                  </a:cubicBezTo>
                  <a:cubicBezTo>
                    <a:pt x="167" y="697"/>
                    <a:pt x="128" y="608"/>
                    <a:pt x="128" y="501"/>
                  </a:cubicBezTo>
                  <a:cubicBezTo>
                    <a:pt x="138" y="294"/>
                    <a:pt x="305" y="128"/>
                    <a:pt x="520" y="128"/>
                  </a:cubicBezTo>
                  <a:close/>
                  <a:moveTo>
                    <a:pt x="511" y="0"/>
                  </a:moveTo>
                  <a:cubicBezTo>
                    <a:pt x="236" y="0"/>
                    <a:pt x="10" y="216"/>
                    <a:pt x="1" y="501"/>
                  </a:cubicBezTo>
                  <a:cubicBezTo>
                    <a:pt x="1" y="638"/>
                    <a:pt x="49" y="765"/>
                    <a:pt x="138" y="864"/>
                  </a:cubicBezTo>
                  <a:cubicBezTo>
                    <a:pt x="236" y="962"/>
                    <a:pt x="363" y="1021"/>
                    <a:pt x="501" y="1021"/>
                  </a:cubicBezTo>
                  <a:lnTo>
                    <a:pt x="2238" y="1070"/>
                  </a:lnTo>
                  <a:lnTo>
                    <a:pt x="2248" y="1070"/>
                  </a:lnTo>
                  <a:cubicBezTo>
                    <a:pt x="2533" y="1070"/>
                    <a:pt x="2758" y="844"/>
                    <a:pt x="2768" y="569"/>
                  </a:cubicBezTo>
                  <a:cubicBezTo>
                    <a:pt x="2768" y="432"/>
                    <a:pt x="2719" y="305"/>
                    <a:pt x="2620" y="196"/>
                  </a:cubicBezTo>
                  <a:cubicBezTo>
                    <a:pt x="2533" y="98"/>
                    <a:pt x="2405" y="49"/>
                    <a:pt x="2267" y="39"/>
                  </a:cubicBezTo>
                  <a:lnTo>
                    <a:pt x="511" y="0"/>
                  </a:ln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0" name="Google Shape;900;p47"/>
            <p:cNvSpPr/>
            <p:nvPr/>
          </p:nvSpPr>
          <p:spPr>
            <a:xfrm>
              <a:off x="5561625" y="1715400"/>
              <a:ext cx="80975" cy="27825"/>
            </a:xfrm>
            <a:custGeom>
              <a:avLst/>
              <a:gdLst/>
              <a:ahLst/>
              <a:cxnLst/>
              <a:rect l="l" t="t" r="r" b="b"/>
              <a:pathLst>
                <a:path w="3239" h="1113" extrusionOk="0">
                  <a:moveTo>
                    <a:pt x="2779" y="1"/>
                  </a:moveTo>
                  <a:cubicBezTo>
                    <a:pt x="2762" y="1"/>
                    <a:pt x="2745" y="2"/>
                    <a:pt x="2728" y="4"/>
                  </a:cubicBezTo>
                  <a:lnTo>
                    <a:pt x="422" y="230"/>
                  </a:lnTo>
                  <a:cubicBezTo>
                    <a:pt x="187" y="249"/>
                    <a:pt x="0" y="465"/>
                    <a:pt x="29" y="710"/>
                  </a:cubicBezTo>
                  <a:cubicBezTo>
                    <a:pt x="49" y="946"/>
                    <a:pt x="245" y="1113"/>
                    <a:pt x="471" y="1113"/>
                  </a:cubicBezTo>
                  <a:lnTo>
                    <a:pt x="511" y="1113"/>
                  </a:lnTo>
                  <a:lnTo>
                    <a:pt x="2816" y="887"/>
                  </a:lnTo>
                  <a:cubicBezTo>
                    <a:pt x="3062" y="867"/>
                    <a:pt x="3239" y="642"/>
                    <a:pt x="3209" y="396"/>
                  </a:cubicBezTo>
                  <a:cubicBezTo>
                    <a:pt x="3191" y="177"/>
                    <a:pt x="3002" y="1"/>
                    <a:pt x="2779"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1" name="Google Shape;901;p47"/>
            <p:cNvSpPr/>
            <p:nvPr/>
          </p:nvSpPr>
          <p:spPr>
            <a:xfrm>
              <a:off x="5560375" y="1713725"/>
              <a:ext cx="83950" cy="31225"/>
            </a:xfrm>
            <a:custGeom>
              <a:avLst/>
              <a:gdLst/>
              <a:ahLst/>
              <a:cxnLst/>
              <a:rect l="l" t="t" r="r" b="b"/>
              <a:pathLst>
                <a:path w="3358" h="1249" extrusionOk="0">
                  <a:moveTo>
                    <a:pt x="2827" y="129"/>
                  </a:moveTo>
                  <a:cubicBezTo>
                    <a:pt x="2906" y="129"/>
                    <a:pt x="2994" y="159"/>
                    <a:pt x="3063" y="218"/>
                  </a:cubicBezTo>
                  <a:cubicBezTo>
                    <a:pt x="3141" y="277"/>
                    <a:pt x="3191" y="375"/>
                    <a:pt x="3200" y="473"/>
                  </a:cubicBezTo>
                  <a:cubicBezTo>
                    <a:pt x="3210" y="571"/>
                    <a:pt x="3180" y="670"/>
                    <a:pt x="3112" y="748"/>
                  </a:cubicBezTo>
                  <a:cubicBezTo>
                    <a:pt x="3053" y="827"/>
                    <a:pt x="2955" y="875"/>
                    <a:pt x="2857" y="885"/>
                  </a:cubicBezTo>
                  <a:lnTo>
                    <a:pt x="561" y="1111"/>
                  </a:lnTo>
                  <a:cubicBezTo>
                    <a:pt x="548" y="1112"/>
                    <a:pt x="535" y="1113"/>
                    <a:pt x="522" y="1113"/>
                  </a:cubicBezTo>
                  <a:cubicBezTo>
                    <a:pt x="323" y="1113"/>
                    <a:pt x="157" y="971"/>
                    <a:pt x="138" y="768"/>
                  </a:cubicBezTo>
                  <a:cubicBezTo>
                    <a:pt x="129" y="670"/>
                    <a:pt x="158" y="571"/>
                    <a:pt x="227" y="493"/>
                  </a:cubicBezTo>
                  <a:cubicBezTo>
                    <a:pt x="295" y="414"/>
                    <a:pt x="384" y="365"/>
                    <a:pt x="482" y="356"/>
                  </a:cubicBezTo>
                  <a:lnTo>
                    <a:pt x="2788" y="129"/>
                  </a:lnTo>
                  <a:close/>
                  <a:moveTo>
                    <a:pt x="2811" y="1"/>
                  </a:moveTo>
                  <a:cubicBezTo>
                    <a:pt x="2797" y="1"/>
                    <a:pt x="2783" y="1"/>
                    <a:pt x="2768" y="2"/>
                  </a:cubicBezTo>
                  <a:lnTo>
                    <a:pt x="472" y="228"/>
                  </a:lnTo>
                  <a:cubicBezTo>
                    <a:pt x="335" y="238"/>
                    <a:pt x="207" y="306"/>
                    <a:pt x="129" y="414"/>
                  </a:cubicBezTo>
                  <a:cubicBezTo>
                    <a:pt x="40" y="513"/>
                    <a:pt x="1" y="650"/>
                    <a:pt x="11" y="787"/>
                  </a:cubicBezTo>
                  <a:cubicBezTo>
                    <a:pt x="40" y="1052"/>
                    <a:pt x="256" y="1248"/>
                    <a:pt x="521" y="1248"/>
                  </a:cubicBezTo>
                  <a:lnTo>
                    <a:pt x="570" y="1248"/>
                  </a:lnTo>
                  <a:lnTo>
                    <a:pt x="2866" y="1023"/>
                  </a:lnTo>
                  <a:cubicBezTo>
                    <a:pt x="3151" y="993"/>
                    <a:pt x="3357" y="738"/>
                    <a:pt x="3328" y="463"/>
                  </a:cubicBezTo>
                  <a:cubicBezTo>
                    <a:pt x="3318" y="326"/>
                    <a:pt x="3250" y="199"/>
                    <a:pt x="3141" y="110"/>
                  </a:cubicBezTo>
                  <a:cubicBezTo>
                    <a:pt x="3053" y="40"/>
                    <a:pt x="2934" y="1"/>
                    <a:pt x="2811"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2" name="Google Shape;902;p47"/>
            <p:cNvSpPr/>
            <p:nvPr/>
          </p:nvSpPr>
          <p:spPr>
            <a:xfrm>
              <a:off x="5658775" y="1744500"/>
              <a:ext cx="73850" cy="57850"/>
            </a:xfrm>
            <a:custGeom>
              <a:avLst/>
              <a:gdLst/>
              <a:ahLst/>
              <a:cxnLst/>
              <a:rect l="l" t="t" r="r" b="b"/>
              <a:pathLst>
                <a:path w="2954" h="2314" extrusionOk="0">
                  <a:moveTo>
                    <a:pt x="516" y="0"/>
                  </a:moveTo>
                  <a:cubicBezTo>
                    <a:pt x="376" y="0"/>
                    <a:pt x="237" y="65"/>
                    <a:pt x="147" y="184"/>
                  </a:cubicBezTo>
                  <a:cubicBezTo>
                    <a:pt x="0" y="381"/>
                    <a:pt x="49" y="665"/>
                    <a:pt x="245" y="802"/>
                  </a:cubicBezTo>
                  <a:lnTo>
                    <a:pt x="2179" y="2225"/>
                  </a:lnTo>
                  <a:cubicBezTo>
                    <a:pt x="2257" y="2284"/>
                    <a:pt x="2356" y="2313"/>
                    <a:pt x="2444" y="2313"/>
                  </a:cubicBezTo>
                  <a:cubicBezTo>
                    <a:pt x="2581" y="2313"/>
                    <a:pt x="2718" y="2245"/>
                    <a:pt x="2807" y="2127"/>
                  </a:cubicBezTo>
                  <a:cubicBezTo>
                    <a:pt x="2954" y="1931"/>
                    <a:pt x="2905" y="1656"/>
                    <a:pt x="2709" y="1509"/>
                  </a:cubicBezTo>
                  <a:lnTo>
                    <a:pt x="775" y="86"/>
                  </a:lnTo>
                  <a:cubicBezTo>
                    <a:pt x="698" y="28"/>
                    <a:pt x="607" y="0"/>
                    <a:pt x="516"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3" name="Google Shape;903;p47"/>
            <p:cNvSpPr/>
            <p:nvPr/>
          </p:nvSpPr>
          <p:spPr>
            <a:xfrm>
              <a:off x="5658275" y="1742825"/>
              <a:ext cx="74850" cy="61000"/>
            </a:xfrm>
            <a:custGeom>
              <a:avLst/>
              <a:gdLst/>
              <a:ahLst/>
              <a:cxnLst/>
              <a:rect l="l" t="t" r="r" b="b"/>
              <a:pathLst>
                <a:path w="2994" h="2440" extrusionOk="0">
                  <a:moveTo>
                    <a:pt x="531" y="134"/>
                  </a:moveTo>
                  <a:cubicBezTo>
                    <a:pt x="609" y="134"/>
                    <a:pt x="688" y="163"/>
                    <a:pt x="756" y="212"/>
                  </a:cubicBezTo>
                  <a:lnTo>
                    <a:pt x="2690" y="1625"/>
                  </a:lnTo>
                  <a:cubicBezTo>
                    <a:pt x="2768" y="1684"/>
                    <a:pt x="2827" y="1772"/>
                    <a:pt x="2836" y="1870"/>
                  </a:cubicBezTo>
                  <a:cubicBezTo>
                    <a:pt x="2856" y="1978"/>
                    <a:pt x="2836" y="2077"/>
                    <a:pt x="2768" y="2155"/>
                  </a:cubicBezTo>
                  <a:cubicBezTo>
                    <a:pt x="2696" y="2257"/>
                    <a:pt x="2577" y="2311"/>
                    <a:pt x="2456" y="2311"/>
                  </a:cubicBezTo>
                  <a:cubicBezTo>
                    <a:pt x="2380" y="2311"/>
                    <a:pt x="2303" y="2289"/>
                    <a:pt x="2238" y="2243"/>
                  </a:cubicBezTo>
                  <a:lnTo>
                    <a:pt x="305" y="821"/>
                  </a:lnTo>
                  <a:cubicBezTo>
                    <a:pt x="226" y="762"/>
                    <a:pt x="167" y="673"/>
                    <a:pt x="158" y="575"/>
                  </a:cubicBezTo>
                  <a:cubicBezTo>
                    <a:pt x="138" y="467"/>
                    <a:pt x="167" y="369"/>
                    <a:pt x="226" y="291"/>
                  </a:cubicBezTo>
                  <a:cubicBezTo>
                    <a:pt x="285" y="212"/>
                    <a:pt x="374" y="153"/>
                    <a:pt x="472" y="143"/>
                  </a:cubicBezTo>
                  <a:cubicBezTo>
                    <a:pt x="491" y="134"/>
                    <a:pt x="511" y="134"/>
                    <a:pt x="531" y="134"/>
                  </a:cubicBezTo>
                  <a:close/>
                  <a:moveTo>
                    <a:pt x="523" y="1"/>
                  </a:moveTo>
                  <a:cubicBezTo>
                    <a:pt x="499" y="1"/>
                    <a:pt x="476" y="2"/>
                    <a:pt x="452" y="6"/>
                  </a:cubicBezTo>
                  <a:cubicBezTo>
                    <a:pt x="315" y="25"/>
                    <a:pt x="197" y="104"/>
                    <a:pt x="119" y="212"/>
                  </a:cubicBezTo>
                  <a:cubicBezTo>
                    <a:pt x="40" y="320"/>
                    <a:pt x="1" y="457"/>
                    <a:pt x="20" y="594"/>
                  </a:cubicBezTo>
                  <a:cubicBezTo>
                    <a:pt x="49" y="722"/>
                    <a:pt x="119" y="850"/>
                    <a:pt x="226" y="928"/>
                  </a:cubicBezTo>
                  <a:lnTo>
                    <a:pt x="2160" y="2341"/>
                  </a:lnTo>
                  <a:cubicBezTo>
                    <a:pt x="2248" y="2410"/>
                    <a:pt x="2356" y="2439"/>
                    <a:pt x="2464" y="2439"/>
                  </a:cubicBezTo>
                  <a:cubicBezTo>
                    <a:pt x="2631" y="2439"/>
                    <a:pt x="2778" y="2371"/>
                    <a:pt x="2876" y="2234"/>
                  </a:cubicBezTo>
                  <a:cubicBezTo>
                    <a:pt x="2964" y="2125"/>
                    <a:pt x="2993" y="1988"/>
                    <a:pt x="2974" y="1851"/>
                  </a:cubicBezTo>
                  <a:cubicBezTo>
                    <a:pt x="2954" y="1723"/>
                    <a:pt x="2876" y="1606"/>
                    <a:pt x="2768" y="1517"/>
                  </a:cubicBezTo>
                  <a:lnTo>
                    <a:pt x="835" y="104"/>
                  </a:lnTo>
                  <a:cubicBezTo>
                    <a:pt x="745" y="39"/>
                    <a:pt x="636" y="1"/>
                    <a:pt x="52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4" name="Google Shape;904;p47"/>
            <p:cNvSpPr/>
            <p:nvPr/>
          </p:nvSpPr>
          <p:spPr>
            <a:xfrm>
              <a:off x="5695325" y="1689750"/>
              <a:ext cx="71150" cy="62800"/>
            </a:xfrm>
            <a:custGeom>
              <a:avLst/>
              <a:gdLst/>
              <a:ahLst/>
              <a:cxnLst/>
              <a:rect l="l" t="t" r="r" b="b"/>
              <a:pathLst>
                <a:path w="2846" h="2512" extrusionOk="0">
                  <a:moveTo>
                    <a:pt x="2353" y="1"/>
                  </a:moveTo>
                  <a:cubicBezTo>
                    <a:pt x="2250" y="1"/>
                    <a:pt x="2146" y="36"/>
                    <a:pt x="2061" y="107"/>
                  </a:cubicBezTo>
                  <a:lnTo>
                    <a:pt x="207" y="1727"/>
                  </a:lnTo>
                  <a:cubicBezTo>
                    <a:pt x="20" y="1893"/>
                    <a:pt x="0" y="2178"/>
                    <a:pt x="157" y="2355"/>
                  </a:cubicBezTo>
                  <a:cubicBezTo>
                    <a:pt x="246" y="2462"/>
                    <a:pt x="373" y="2512"/>
                    <a:pt x="501" y="2512"/>
                  </a:cubicBezTo>
                  <a:cubicBezTo>
                    <a:pt x="599" y="2512"/>
                    <a:pt x="707" y="2472"/>
                    <a:pt x="785" y="2403"/>
                  </a:cubicBezTo>
                  <a:lnTo>
                    <a:pt x="2640" y="785"/>
                  </a:lnTo>
                  <a:cubicBezTo>
                    <a:pt x="2826" y="617"/>
                    <a:pt x="2846" y="333"/>
                    <a:pt x="2689" y="146"/>
                  </a:cubicBezTo>
                  <a:cubicBezTo>
                    <a:pt x="2598" y="50"/>
                    <a:pt x="2476" y="1"/>
                    <a:pt x="2353"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5" name="Google Shape;905;p47"/>
            <p:cNvSpPr/>
            <p:nvPr/>
          </p:nvSpPr>
          <p:spPr>
            <a:xfrm>
              <a:off x="5693350" y="1687975"/>
              <a:ext cx="75100" cy="66300"/>
            </a:xfrm>
            <a:custGeom>
              <a:avLst/>
              <a:gdLst/>
              <a:ahLst/>
              <a:cxnLst/>
              <a:rect l="l" t="t" r="r" b="b"/>
              <a:pathLst>
                <a:path w="3004" h="2652" extrusionOk="0">
                  <a:moveTo>
                    <a:pt x="2454" y="139"/>
                  </a:moveTo>
                  <a:cubicBezTo>
                    <a:pt x="2562" y="139"/>
                    <a:pt x="2650" y="188"/>
                    <a:pt x="2719" y="267"/>
                  </a:cubicBezTo>
                  <a:cubicBezTo>
                    <a:pt x="2857" y="424"/>
                    <a:pt x="2837" y="659"/>
                    <a:pt x="2680" y="797"/>
                  </a:cubicBezTo>
                  <a:lnTo>
                    <a:pt x="825" y="2426"/>
                  </a:lnTo>
                  <a:cubicBezTo>
                    <a:pt x="759" y="2483"/>
                    <a:pt x="672" y="2510"/>
                    <a:pt x="584" y="2510"/>
                  </a:cubicBezTo>
                  <a:cubicBezTo>
                    <a:pt x="474" y="2510"/>
                    <a:pt x="362" y="2468"/>
                    <a:pt x="286" y="2386"/>
                  </a:cubicBezTo>
                  <a:cubicBezTo>
                    <a:pt x="148" y="2229"/>
                    <a:pt x="168" y="1984"/>
                    <a:pt x="325" y="1846"/>
                  </a:cubicBezTo>
                  <a:lnTo>
                    <a:pt x="2179" y="228"/>
                  </a:lnTo>
                  <a:cubicBezTo>
                    <a:pt x="2248" y="169"/>
                    <a:pt x="2336" y="139"/>
                    <a:pt x="2434" y="139"/>
                  </a:cubicBezTo>
                  <a:close/>
                  <a:moveTo>
                    <a:pt x="2431" y="0"/>
                  </a:moveTo>
                  <a:cubicBezTo>
                    <a:pt x="2306" y="0"/>
                    <a:pt x="2190" y="48"/>
                    <a:pt x="2091" y="129"/>
                  </a:cubicBezTo>
                  <a:lnTo>
                    <a:pt x="236" y="1748"/>
                  </a:lnTo>
                  <a:cubicBezTo>
                    <a:pt x="31" y="1935"/>
                    <a:pt x="1" y="2259"/>
                    <a:pt x="188" y="2474"/>
                  </a:cubicBezTo>
                  <a:cubicBezTo>
                    <a:pt x="286" y="2583"/>
                    <a:pt x="423" y="2651"/>
                    <a:pt x="580" y="2651"/>
                  </a:cubicBezTo>
                  <a:cubicBezTo>
                    <a:pt x="698" y="2651"/>
                    <a:pt x="816" y="2602"/>
                    <a:pt x="914" y="2524"/>
                  </a:cubicBezTo>
                  <a:lnTo>
                    <a:pt x="2768" y="904"/>
                  </a:lnTo>
                  <a:cubicBezTo>
                    <a:pt x="2984" y="718"/>
                    <a:pt x="3004" y="394"/>
                    <a:pt x="2817" y="178"/>
                  </a:cubicBezTo>
                  <a:cubicBezTo>
                    <a:pt x="2729" y="80"/>
                    <a:pt x="2602" y="12"/>
                    <a:pt x="2464" y="2"/>
                  </a:cubicBezTo>
                  <a:cubicBezTo>
                    <a:pt x="2453" y="1"/>
                    <a:pt x="2442" y="0"/>
                    <a:pt x="2431"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6" name="Google Shape;906;p47"/>
            <p:cNvSpPr/>
            <p:nvPr/>
          </p:nvSpPr>
          <p:spPr>
            <a:xfrm>
              <a:off x="5781425" y="1746300"/>
              <a:ext cx="87875" cy="43300"/>
            </a:xfrm>
            <a:custGeom>
              <a:avLst/>
              <a:gdLst/>
              <a:ahLst/>
              <a:cxnLst/>
              <a:rect l="l" t="t" r="r" b="b"/>
              <a:pathLst>
                <a:path w="3515" h="1732" extrusionOk="0">
                  <a:moveTo>
                    <a:pt x="3009" y="0"/>
                  </a:moveTo>
                  <a:cubicBezTo>
                    <a:pt x="2962" y="0"/>
                    <a:pt x="2914" y="8"/>
                    <a:pt x="2866" y="24"/>
                  </a:cubicBezTo>
                  <a:lnTo>
                    <a:pt x="364" y="868"/>
                  </a:lnTo>
                  <a:cubicBezTo>
                    <a:pt x="354" y="868"/>
                    <a:pt x="344" y="878"/>
                    <a:pt x="335" y="878"/>
                  </a:cubicBezTo>
                  <a:cubicBezTo>
                    <a:pt x="109" y="976"/>
                    <a:pt x="1" y="1221"/>
                    <a:pt x="89" y="1447"/>
                  </a:cubicBezTo>
                  <a:cubicBezTo>
                    <a:pt x="158" y="1624"/>
                    <a:pt x="324" y="1731"/>
                    <a:pt x="501" y="1731"/>
                  </a:cubicBezTo>
                  <a:cubicBezTo>
                    <a:pt x="551" y="1731"/>
                    <a:pt x="599" y="1731"/>
                    <a:pt x="649" y="1712"/>
                  </a:cubicBezTo>
                  <a:lnTo>
                    <a:pt x="3151" y="868"/>
                  </a:lnTo>
                  <a:cubicBezTo>
                    <a:pt x="3386" y="789"/>
                    <a:pt x="3514" y="534"/>
                    <a:pt x="3436" y="298"/>
                  </a:cubicBezTo>
                  <a:cubicBezTo>
                    <a:pt x="3373" y="118"/>
                    <a:pt x="3197" y="0"/>
                    <a:pt x="3009" y="0"/>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7" name="Google Shape;907;p47"/>
            <p:cNvSpPr/>
            <p:nvPr/>
          </p:nvSpPr>
          <p:spPr>
            <a:xfrm>
              <a:off x="5779700" y="1744575"/>
              <a:ext cx="91300" cy="46750"/>
            </a:xfrm>
            <a:custGeom>
              <a:avLst/>
              <a:gdLst/>
              <a:ahLst/>
              <a:cxnLst/>
              <a:rect l="l" t="t" r="r" b="b"/>
              <a:pathLst>
                <a:path w="3652" h="1870" extrusionOk="0">
                  <a:moveTo>
                    <a:pt x="3082" y="132"/>
                  </a:moveTo>
                  <a:cubicBezTo>
                    <a:pt x="3141" y="132"/>
                    <a:pt x="3200" y="142"/>
                    <a:pt x="3249" y="171"/>
                  </a:cubicBezTo>
                  <a:cubicBezTo>
                    <a:pt x="3337" y="221"/>
                    <a:pt x="3406" y="299"/>
                    <a:pt x="3446" y="397"/>
                  </a:cubicBezTo>
                  <a:cubicBezTo>
                    <a:pt x="3505" y="594"/>
                    <a:pt x="3396" y="809"/>
                    <a:pt x="3200" y="878"/>
                  </a:cubicBezTo>
                  <a:lnTo>
                    <a:pt x="698" y="1722"/>
                  </a:lnTo>
                  <a:cubicBezTo>
                    <a:pt x="663" y="1733"/>
                    <a:pt x="627" y="1738"/>
                    <a:pt x="590" y="1738"/>
                  </a:cubicBezTo>
                  <a:cubicBezTo>
                    <a:pt x="432" y="1738"/>
                    <a:pt x="273" y="1640"/>
                    <a:pt x="217" y="1496"/>
                  </a:cubicBezTo>
                  <a:cubicBezTo>
                    <a:pt x="148" y="1300"/>
                    <a:pt x="236" y="1084"/>
                    <a:pt x="423" y="1006"/>
                  </a:cubicBezTo>
                  <a:cubicBezTo>
                    <a:pt x="433" y="1006"/>
                    <a:pt x="443" y="995"/>
                    <a:pt x="463" y="995"/>
                  </a:cubicBezTo>
                  <a:lnTo>
                    <a:pt x="2964" y="152"/>
                  </a:lnTo>
                  <a:cubicBezTo>
                    <a:pt x="3004" y="142"/>
                    <a:pt x="3043" y="132"/>
                    <a:pt x="3082" y="132"/>
                  </a:cubicBezTo>
                  <a:close/>
                  <a:moveTo>
                    <a:pt x="3076" y="1"/>
                  </a:moveTo>
                  <a:cubicBezTo>
                    <a:pt x="3021" y="1"/>
                    <a:pt x="2967" y="9"/>
                    <a:pt x="2916" y="24"/>
                  </a:cubicBezTo>
                  <a:lnTo>
                    <a:pt x="413" y="868"/>
                  </a:lnTo>
                  <a:cubicBezTo>
                    <a:pt x="404" y="878"/>
                    <a:pt x="393" y="878"/>
                    <a:pt x="374" y="888"/>
                  </a:cubicBezTo>
                  <a:cubicBezTo>
                    <a:pt x="119" y="995"/>
                    <a:pt x="1" y="1280"/>
                    <a:pt x="99" y="1536"/>
                  </a:cubicBezTo>
                  <a:cubicBezTo>
                    <a:pt x="168" y="1732"/>
                    <a:pt x="364" y="1869"/>
                    <a:pt x="570" y="1869"/>
                  </a:cubicBezTo>
                  <a:cubicBezTo>
                    <a:pt x="629" y="1869"/>
                    <a:pt x="688" y="1859"/>
                    <a:pt x="737" y="1839"/>
                  </a:cubicBezTo>
                  <a:lnTo>
                    <a:pt x="3239" y="995"/>
                  </a:lnTo>
                  <a:cubicBezTo>
                    <a:pt x="3514" y="908"/>
                    <a:pt x="3651" y="613"/>
                    <a:pt x="3563" y="348"/>
                  </a:cubicBezTo>
                  <a:cubicBezTo>
                    <a:pt x="3524" y="221"/>
                    <a:pt x="3426" y="112"/>
                    <a:pt x="3308" y="53"/>
                  </a:cubicBezTo>
                  <a:cubicBezTo>
                    <a:pt x="3238" y="18"/>
                    <a:pt x="3157" y="1"/>
                    <a:pt x="3076"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8" name="Google Shape;908;p47"/>
            <p:cNvSpPr/>
            <p:nvPr/>
          </p:nvSpPr>
          <p:spPr>
            <a:xfrm>
              <a:off x="5960525" y="1581950"/>
              <a:ext cx="66000" cy="73950"/>
            </a:xfrm>
            <a:custGeom>
              <a:avLst/>
              <a:gdLst/>
              <a:ahLst/>
              <a:cxnLst/>
              <a:rect l="l" t="t" r="r" b="b"/>
              <a:pathLst>
                <a:path w="2640" h="2958" extrusionOk="0">
                  <a:moveTo>
                    <a:pt x="2130" y="1"/>
                  </a:moveTo>
                  <a:cubicBezTo>
                    <a:pt x="1977" y="1"/>
                    <a:pt x="1827" y="84"/>
                    <a:pt x="1747" y="229"/>
                  </a:cubicBezTo>
                  <a:cubicBezTo>
                    <a:pt x="1325" y="955"/>
                    <a:pt x="805" y="1613"/>
                    <a:pt x="197" y="2192"/>
                  </a:cubicBezTo>
                  <a:cubicBezTo>
                    <a:pt x="10" y="2358"/>
                    <a:pt x="1" y="2643"/>
                    <a:pt x="167" y="2820"/>
                  </a:cubicBezTo>
                  <a:cubicBezTo>
                    <a:pt x="256" y="2908"/>
                    <a:pt x="373" y="2957"/>
                    <a:pt x="491" y="2957"/>
                  </a:cubicBezTo>
                  <a:cubicBezTo>
                    <a:pt x="609" y="2957"/>
                    <a:pt x="717" y="2918"/>
                    <a:pt x="795" y="2840"/>
                  </a:cubicBezTo>
                  <a:cubicBezTo>
                    <a:pt x="1482" y="2201"/>
                    <a:pt x="2061" y="1475"/>
                    <a:pt x="2522" y="661"/>
                  </a:cubicBezTo>
                  <a:cubicBezTo>
                    <a:pt x="2640" y="455"/>
                    <a:pt x="2561" y="180"/>
                    <a:pt x="2345" y="62"/>
                  </a:cubicBezTo>
                  <a:cubicBezTo>
                    <a:pt x="2278" y="21"/>
                    <a:pt x="2204" y="1"/>
                    <a:pt x="2130" y="1"/>
                  </a:cubicBezTo>
                  <a:close/>
                </a:path>
              </a:pathLst>
            </a:custGeom>
            <a:solidFill>
              <a:srgbClr val="FFF497"/>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09" name="Google Shape;909;p47"/>
            <p:cNvSpPr/>
            <p:nvPr/>
          </p:nvSpPr>
          <p:spPr>
            <a:xfrm>
              <a:off x="5960025" y="1580300"/>
              <a:ext cx="67000" cy="77300"/>
            </a:xfrm>
            <a:custGeom>
              <a:avLst/>
              <a:gdLst/>
              <a:ahLst/>
              <a:cxnLst/>
              <a:rect l="l" t="t" r="r" b="b"/>
              <a:pathLst>
                <a:path w="2680" h="3092" extrusionOk="0">
                  <a:moveTo>
                    <a:pt x="2150" y="128"/>
                  </a:moveTo>
                  <a:cubicBezTo>
                    <a:pt x="2219" y="128"/>
                    <a:pt x="2278" y="148"/>
                    <a:pt x="2336" y="178"/>
                  </a:cubicBezTo>
                  <a:cubicBezTo>
                    <a:pt x="2424" y="236"/>
                    <a:pt x="2493" y="315"/>
                    <a:pt x="2513" y="413"/>
                  </a:cubicBezTo>
                  <a:cubicBezTo>
                    <a:pt x="2542" y="511"/>
                    <a:pt x="2533" y="609"/>
                    <a:pt x="2483" y="697"/>
                  </a:cubicBezTo>
                  <a:cubicBezTo>
                    <a:pt x="2022" y="1502"/>
                    <a:pt x="1453" y="2228"/>
                    <a:pt x="776" y="2856"/>
                  </a:cubicBezTo>
                  <a:cubicBezTo>
                    <a:pt x="706" y="2921"/>
                    <a:pt x="612" y="2953"/>
                    <a:pt x="518" y="2953"/>
                  </a:cubicBezTo>
                  <a:cubicBezTo>
                    <a:pt x="413" y="2953"/>
                    <a:pt x="309" y="2914"/>
                    <a:pt x="236" y="2837"/>
                  </a:cubicBezTo>
                  <a:cubicBezTo>
                    <a:pt x="167" y="2768"/>
                    <a:pt x="128" y="2670"/>
                    <a:pt x="138" y="2572"/>
                  </a:cubicBezTo>
                  <a:cubicBezTo>
                    <a:pt x="138" y="2464"/>
                    <a:pt x="187" y="2376"/>
                    <a:pt x="256" y="2307"/>
                  </a:cubicBezTo>
                  <a:cubicBezTo>
                    <a:pt x="874" y="1728"/>
                    <a:pt x="1404" y="1061"/>
                    <a:pt x="1816" y="324"/>
                  </a:cubicBezTo>
                  <a:cubicBezTo>
                    <a:pt x="1875" y="236"/>
                    <a:pt x="1953" y="167"/>
                    <a:pt x="2051" y="148"/>
                  </a:cubicBezTo>
                  <a:cubicBezTo>
                    <a:pt x="2081" y="138"/>
                    <a:pt x="2121" y="128"/>
                    <a:pt x="2150" y="128"/>
                  </a:cubicBezTo>
                  <a:close/>
                  <a:moveTo>
                    <a:pt x="2153" y="1"/>
                  </a:moveTo>
                  <a:cubicBezTo>
                    <a:pt x="2107" y="1"/>
                    <a:pt x="2059" y="7"/>
                    <a:pt x="2012" y="21"/>
                  </a:cubicBezTo>
                  <a:cubicBezTo>
                    <a:pt x="1885" y="60"/>
                    <a:pt x="1777" y="138"/>
                    <a:pt x="1708" y="256"/>
                  </a:cubicBezTo>
                  <a:cubicBezTo>
                    <a:pt x="1296" y="982"/>
                    <a:pt x="776" y="1639"/>
                    <a:pt x="167" y="2208"/>
                  </a:cubicBezTo>
                  <a:cubicBezTo>
                    <a:pt x="69" y="2297"/>
                    <a:pt x="10" y="2424"/>
                    <a:pt x="1" y="2562"/>
                  </a:cubicBezTo>
                  <a:cubicBezTo>
                    <a:pt x="1" y="2699"/>
                    <a:pt x="50" y="2827"/>
                    <a:pt x="138" y="2925"/>
                  </a:cubicBezTo>
                  <a:cubicBezTo>
                    <a:pt x="236" y="3033"/>
                    <a:pt x="374" y="3092"/>
                    <a:pt x="511" y="3092"/>
                  </a:cubicBezTo>
                  <a:cubicBezTo>
                    <a:pt x="649" y="3092"/>
                    <a:pt x="766" y="3043"/>
                    <a:pt x="864" y="2954"/>
                  </a:cubicBezTo>
                  <a:cubicBezTo>
                    <a:pt x="1551" y="2317"/>
                    <a:pt x="2130" y="1580"/>
                    <a:pt x="2592" y="766"/>
                  </a:cubicBezTo>
                  <a:cubicBezTo>
                    <a:pt x="2660" y="649"/>
                    <a:pt x="2680" y="511"/>
                    <a:pt x="2640" y="374"/>
                  </a:cubicBezTo>
                  <a:cubicBezTo>
                    <a:pt x="2611" y="246"/>
                    <a:pt x="2523" y="138"/>
                    <a:pt x="2405" y="69"/>
                  </a:cubicBezTo>
                  <a:cubicBezTo>
                    <a:pt x="2327" y="24"/>
                    <a:pt x="2242" y="1"/>
                    <a:pt x="2153" y="1"/>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910" name="Google Shape;910;p47"/>
          <p:cNvGrpSpPr/>
          <p:nvPr/>
        </p:nvGrpSpPr>
        <p:grpSpPr>
          <a:xfrm>
            <a:off x="-65593" y="-305542"/>
            <a:ext cx="2820647" cy="2669237"/>
            <a:chOff x="2334550" y="3821100"/>
            <a:chExt cx="1037816" cy="982107"/>
          </a:xfrm>
        </p:grpSpPr>
        <p:sp>
          <p:nvSpPr>
            <p:cNvPr id="911" name="Google Shape;911;p47"/>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2" name="Google Shape;912;p47"/>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3" name="Google Shape;913;p47"/>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4" name="Google Shape;914;p47"/>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5" name="Google Shape;915;p47"/>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6" name="Google Shape;916;p47"/>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7" name="Google Shape;917;p47"/>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18" name="Google Shape;918;p47"/>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919" name="Google Shape;919;p47"/>
          <p:cNvSpPr/>
          <p:nvPr/>
        </p:nvSpPr>
        <p:spPr>
          <a:xfrm>
            <a:off x="4663365"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0" name="Google Shape;920;p47"/>
          <p:cNvSpPr/>
          <p:nvPr/>
        </p:nvSpPr>
        <p:spPr>
          <a:xfrm>
            <a:off x="4491197"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1" name="Google Shape;921;p47"/>
          <p:cNvSpPr/>
          <p:nvPr/>
        </p:nvSpPr>
        <p:spPr>
          <a:xfrm>
            <a:off x="4491153"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2" name="Google Shape;922;p47"/>
          <p:cNvSpPr/>
          <p:nvPr/>
        </p:nvSpPr>
        <p:spPr>
          <a:xfrm>
            <a:off x="4289545" y="499333"/>
            <a:ext cx="6916400" cy="5603200"/>
          </a:xfrm>
          <a:prstGeom prst="rect">
            <a:avLst/>
          </a:prstGeom>
          <a:solidFill>
            <a:schemeClr val="accent4"/>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3" name="Google Shape;923;p47"/>
          <p:cNvSpPr/>
          <p:nvPr/>
        </p:nvSpPr>
        <p:spPr>
          <a:xfrm>
            <a:off x="4289500" y="499333"/>
            <a:ext cx="69164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4" name="Google Shape;924;p47"/>
          <p:cNvSpPr/>
          <p:nvPr/>
        </p:nvSpPr>
        <p:spPr>
          <a:xfrm>
            <a:off x="4526733"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5" name="Google Shape;925;p47"/>
          <p:cNvSpPr/>
          <p:nvPr/>
        </p:nvSpPr>
        <p:spPr>
          <a:xfrm>
            <a:off x="4806433"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6" name="Google Shape;926;p47"/>
          <p:cNvSpPr/>
          <p:nvPr/>
        </p:nvSpPr>
        <p:spPr>
          <a:xfrm>
            <a:off x="5086133"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7" name="Google Shape;927;p47"/>
          <p:cNvSpPr/>
          <p:nvPr/>
        </p:nvSpPr>
        <p:spPr>
          <a:xfrm>
            <a:off x="879463" y="1975915"/>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8" name="Google Shape;928;p47"/>
          <p:cNvSpPr/>
          <p:nvPr/>
        </p:nvSpPr>
        <p:spPr>
          <a:xfrm>
            <a:off x="699700" y="1786485"/>
            <a:ext cx="4538800" cy="30956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29" name="Google Shape;929;p47"/>
          <p:cNvSpPr/>
          <p:nvPr/>
        </p:nvSpPr>
        <p:spPr>
          <a:xfrm>
            <a:off x="699667" y="1786485"/>
            <a:ext cx="45388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0" name="Google Shape;930;p47"/>
          <p:cNvSpPr/>
          <p:nvPr/>
        </p:nvSpPr>
        <p:spPr>
          <a:xfrm>
            <a:off x="4289500" y="1908285"/>
            <a:ext cx="794000" cy="153600"/>
          </a:xfrm>
          <a:prstGeom prst="roundRect">
            <a:avLst>
              <a:gd name="adj" fmla="val 50000"/>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1" name="Google Shape;931;p47"/>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932" name="Google Shape;932;p47"/>
          <p:cNvSpPr txBox="1">
            <a:spLocks noGrp="1"/>
          </p:cNvSpPr>
          <p:nvPr>
            <p:ph type="title" idx="2"/>
          </p:nvPr>
        </p:nvSpPr>
        <p:spPr>
          <a:xfrm>
            <a:off x="695867" y="2120000"/>
            <a:ext cx="4524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933" name="Google Shape;933;p47"/>
          <p:cNvSpPr txBox="1">
            <a:spLocks noGrp="1"/>
          </p:cNvSpPr>
          <p:nvPr>
            <p:ph type="subTitle" idx="1"/>
          </p:nvPr>
        </p:nvSpPr>
        <p:spPr>
          <a:xfrm>
            <a:off x="6030000" y="3594700"/>
            <a:ext cx="4437600" cy="6232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9"/>
                                        </p:tgtEl>
                                        <p:attrNameLst>
                                          <p:attrName>style.visibility</p:attrName>
                                        </p:attrNameLst>
                                      </p:cBhvr>
                                      <p:to>
                                        <p:strVal val="visible"/>
                                      </p:to>
                                    </p:set>
                                    <p:anim calcmode="lin" valueType="num">
                                      <p:cBhvr additive="base">
                                        <p:cTn id="7" dur="500"/>
                                        <p:tgtEl>
                                          <p:spTgt spid="66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910"/>
                                        </p:tgtEl>
                                        <p:attrNameLst>
                                          <p:attrName>style.visibility</p:attrName>
                                        </p:attrNameLst>
                                      </p:cBhvr>
                                      <p:to>
                                        <p:strVal val="visible"/>
                                      </p:to>
                                    </p:set>
                                    <p:anim calcmode="lin" valueType="num">
                                      <p:cBhvr additive="base">
                                        <p:cTn id="10" dur="500"/>
                                        <p:tgtEl>
                                          <p:spTgt spid="910"/>
                                        </p:tgtEl>
                                        <p:attrNameLst>
                                          <p:attrName>ppt_y</p:attrName>
                                        </p:attrNameLst>
                                      </p:cBhvr>
                                      <p:tavLst>
                                        <p:tav tm="0">
                                          <p:val>
                                            <p:strVal val="#ppt_y-1"/>
                                          </p:val>
                                        </p:tav>
                                        <p:tav tm="100000">
                                          <p:val>
                                            <p:strVal val="#ppt_y"/>
                                          </p:val>
                                        </p:tav>
                                      </p:tavLst>
                                    </p:anim>
                                  </p:childTnLst>
                                </p:cTn>
                              </p:par>
                              <p:par>
                                <p:cTn id="11" presetID="23" presetClass="entr" presetSubtype="16" fill="hold" nodeType="withEffect">
                                  <p:stCondLst>
                                    <p:cond delay="0"/>
                                  </p:stCondLst>
                                  <p:childTnLst>
                                    <p:set>
                                      <p:cBhvr>
                                        <p:cTn id="12" dur="1" fill="hold">
                                          <p:stCondLst>
                                            <p:cond delay="0"/>
                                          </p:stCondLst>
                                        </p:cTn>
                                        <p:tgtEl>
                                          <p:spTgt spid="927"/>
                                        </p:tgtEl>
                                        <p:attrNameLst>
                                          <p:attrName>style.visibility</p:attrName>
                                        </p:attrNameLst>
                                      </p:cBhvr>
                                      <p:to>
                                        <p:strVal val="visible"/>
                                      </p:to>
                                    </p:set>
                                    <p:anim calcmode="lin" valueType="num">
                                      <p:cBhvr additive="base">
                                        <p:cTn id="13" dur="500"/>
                                        <p:tgtEl>
                                          <p:spTgt spid="927"/>
                                        </p:tgtEl>
                                        <p:attrNameLst>
                                          <p:attrName>ppt_w</p:attrName>
                                        </p:attrNameLst>
                                      </p:cBhvr>
                                      <p:tavLst>
                                        <p:tav tm="0">
                                          <p:val>
                                            <p:strVal val="0"/>
                                          </p:val>
                                        </p:tav>
                                        <p:tav tm="100000">
                                          <p:val>
                                            <p:strVal val="#ppt_w"/>
                                          </p:val>
                                        </p:tav>
                                      </p:tavLst>
                                    </p:anim>
                                    <p:anim calcmode="lin" valueType="num">
                                      <p:cBhvr additive="base">
                                        <p:cTn id="14" dur="500"/>
                                        <p:tgtEl>
                                          <p:spTgt spid="927"/>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928"/>
                                        </p:tgtEl>
                                        <p:attrNameLst>
                                          <p:attrName>style.visibility</p:attrName>
                                        </p:attrNameLst>
                                      </p:cBhvr>
                                      <p:to>
                                        <p:strVal val="visible"/>
                                      </p:to>
                                    </p:set>
                                    <p:anim calcmode="lin" valueType="num">
                                      <p:cBhvr additive="base">
                                        <p:cTn id="17" dur="500"/>
                                        <p:tgtEl>
                                          <p:spTgt spid="928"/>
                                        </p:tgtEl>
                                        <p:attrNameLst>
                                          <p:attrName>ppt_w</p:attrName>
                                        </p:attrNameLst>
                                      </p:cBhvr>
                                      <p:tavLst>
                                        <p:tav tm="0">
                                          <p:val>
                                            <p:strVal val="0"/>
                                          </p:val>
                                        </p:tav>
                                        <p:tav tm="100000">
                                          <p:val>
                                            <p:strVal val="#ppt_w"/>
                                          </p:val>
                                        </p:tav>
                                      </p:tavLst>
                                    </p:anim>
                                    <p:anim calcmode="lin" valueType="num">
                                      <p:cBhvr additive="base">
                                        <p:cTn id="18" dur="500"/>
                                        <p:tgtEl>
                                          <p:spTgt spid="928"/>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929"/>
                                        </p:tgtEl>
                                        <p:attrNameLst>
                                          <p:attrName>style.visibility</p:attrName>
                                        </p:attrNameLst>
                                      </p:cBhvr>
                                      <p:to>
                                        <p:strVal val="visible"/>
                                      </p:to>
                                    </p:set>
                                    <p:anim calcmode="lin" valueType="num">
                                      <p:cBhvr additive="base">
                                        <p:cTn id="21" dur="500"/>
                                        <p:tgtEl>
                                          <p:spTgt spid="929"/>
                                        </p:tgtEl>
                                        <p:attrNameLst>
                                          <p:attrName>ppt_w</p:attrName>
                                        </p:attrNameLst>
                                      </p:cBhvr>
                                      <p:tavLst>
                                        <p:tav tm="0">
                                          <p:val>
                                            <p:strVal val="0"/>
                                          </p:val>
                                        </p:tav>
                                        <p:tav tm="100000">
                                          <p:val>
                                            <p:strVal val="#ppt_w"/>
                                          </p:val>
                                        </p:tav>
                                      </p:tavLst>
                                    </p:anim>
                                    <p:anim calcmode="lin" valueType="num">
                                      <p:cBhvr additive="base">
                                        <p:cTn id="22" dur="500"/>
                                        <p:tgtEl>
                                          <p:spTgt spid="929"/>
                                        </p:tgtEl>
                                        <p:attrNameLst>
                                          <p:attrName>ppt_h</p:attrName>
                                        </p:attrNameLst>
                                      </p:cBhvr>
                                      <p:tavLst>
                                        <p:tav tm="0">
                                          <p:val>
                                            <p:str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930"/>
                                        </p:tgtEl>
                                        <p:attrNameLst>
                                          <p:attrName>style.visibility</p:attrName>
                                        </p:attrNameLst>
                                      </p:cBhvr>
                                      <p:to>
                                        <p:strVal val="visible"/>
                                      </p:to>
                                    </p:set>
                                    <p:animEffect transition="in" filter="fade">
                                      <p:cBhvr>
                                        <p:cTn id="25" dur="2000"/>
                                        <p:tgtEl>
                                          <p:spTgt spid="930"/>
                                        </p:tgtEl>
                                      </p:cBhvr>
                                    </p:animEffect>
                                  </p:childTnLst>
                                </p:cTn>
                              </p:par>
                              <p:par>
                                <p:cTn id="26" presetID="23" presetClass="entr" presetSubtype="16" fill="hold" nodeType="withEffect">
                                  <p:stCondLst>
                                    <p:cond delay="0"/>
                                  </p:stCondLst>
                                  <p:childTnLst>
                                    <p:set>
                                      <p:cBhvr>
                                        <p:cTn id="27" dur="1" fill="hold">
                                          <p:stCondLst>
                                            <p:cond delay="0"/>
                                          </p:stCondLst>
                                        </p:cTn>
                                        <p:tgtEl>
                                          <p:spTgt spid="932"/>
                                        </p:tgtEl>
                                        <p:attrNameLst>
                                          <p:attrName>style.visibility</p:attrName>
                                        </p:attrNameLst>
                                      </p:cBhvr>
                                      <p:to>
                                        <p:strVal val="visible"/>
                                      </p:to>
                                    </p:set>
                                    <p:anim calcmode="lin" valueType="num">
                                      <p:cBhvr additive="base">
                                        <p:cTn id="28" dur="500"/>
                                        <p:tgtEl>
                                          <p:spTgt spid="932"/>
                                        </p:tgtEl>
                                        <p:attrNameLst>
                                          <p:attrName>ppt_w</p:attrName>
                                        </p:attrNameLst>
                                      </p:cBhvr>
                                      <p:tavLst>
                                        <p:tav tm="0">
                                          <p:val>
                                            <p:strVal val="0"/>
                                          </p:val>
                                        </p:tav>
                                        <p:tav tm="100000">
                                          <p:val>
                                            <p:strVal val="#ppt_w"/>
                                          </p:val>
                                        </p:tav>
                                      </p:tavLst>
                                    </p:anim>
                                    <p:anim calcmode="lin" valueType="num">
                                      <p:cBhvr additive="base">
                                        <p:cTn id="29" dur="500"/>
                                        <p:tgtEl>
                                          <p:spTgt spid="932"/>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919"/>
                                        </p:tgtEl>
                                        <p:attrNameLst>
                                          <p:attrName>style.visibility</p:attrName>
                                        </p:attrNameLst>
                                      </p:cBhvr>
                                      <p:to>
                                        <p:strVal val="visible"/>
                                      </p:to>
                                    </p:set>
                                    <p:animEffect transition="in" filter="fade">
                                      <p:cBhvr>
                                        <p:cTn id="32" dur="2000"/>
                                        <p:tgtEl>
                                          <p:spTgt spid="919"/>
                                        </p:tgtEl>
                                      </p:cBhvr>
                                    </p:animEffect>
                                  </p:childTnLst>
                                </p:cTn>
                              </p:par>
                              <p:par>
                                <p:cTn id="33" presetID="10" presetClass="entr" presetSubtype="0" fill="hold" nodeType="withEffect">
                                  <p:stCondLst>
                                    <p:cond delay="0"/>
                                  </p:stCondLst>
                                  <p:childTnLst>
                                    <p:set>
                                      <p:cBhvr>
                                        <p:cTn id="34" dur="1" fill="hold">
                                          <p:stCondLst>
                                            <p:cond delay="0"/>
                                          </p:stCondLst>
                                        </p:cTn>
                                        <p:tgtEl>
                                          <p:spTgt spid="920"/>
                                        </p:tgtEl>
                                        <p:attrNameLst>
                                          <p:attrName>style.visibility</p:attrName>
                                        </p:attrNameLst>
                                      </p:cBhvr>
                                      <p:to>
                                        <p:strVal val="visible"/>
                                      </p:to>
                                    </p:set>
                                    <p:animEffect transition="in" filter="fade">
                                      <p:cBhvr>
                                        <p:cTn id="35" dur="2000"/>
                                        <p:tgtEl>
                                          <p:spTgt spid="920"/>
                                        </p:tgtEl>
                                      </p:cBhvr>
                                    </p:animEffect>
                                  </p:childTnLst>
                                </p:cTn>
                              </p:par>
                              <p:par>
                                <p:cTn id="36" presetID="10" presetClass="entr" presetSubtype="0" fill="hold" nodeType="withEffect">
                                  <p:stCondLst>
                                    <p:cond delay="0"/>
                                  </p:stCondLst>
                                  <p:childTnLst>
                                    <p:set>
                                      <p:cBhvr>
                                        <p:cTn id="37" dur="1" fill="hold">
                                          <p:stCondLst>
                                            <p:cond delay="0"/>
                                          </p:stCondLst>
                                        </p:cTn>
                                        <p:tgtEl>
                                          <p:spTgt spid="921"/>
                                        </p:tgtEl>
                                        <p:attrNameLst>
                                          <p:attrName>style.visibility</p:attrName>
                                        </p:attrNameLst>
                                      </p:cBhvr>
                                      <p:to>
                                        <p:strVal val="visible"/>
                                      </p:to>
                                    </p:set>
                                    <p:animEffect transition="in" filter="fade">
                                      <p:cBhvr>
                                        <p:cTn id="38" dur="2000"/>
                                        <p:tgtEl>
                                          <p:spTgt spid="921"/>
                                        </p:tgtEl>
                                      </p:cBhvr>
                                    </p:animEffect>
                                  </p:childTnLst>
                                </p:cTn>
                              </p:par>
                              <p:par>
                                <p:cTn id="39" presetID="10" presetClass="entr" presetSubtype="0" fill="hold" nodeType="withEffect">
                                  <p:stCondLst>
                                    <p:cond delay="0"/>
                                  </p:stCondLst>
                                  <p:childTnLst>
                                    <p:set>
                                      <p:cBhvr>
                                        <p:cTn id="40" dur="1" fill="hold">
                                          <p:stCondLst>
                                            <p:cond delay="0"/>
                                          </p:stCondLst>
                                        </p:cTn>
                                        <p:tgtEl>
                                          <p:spTgt spid="922"/>
                                        </p:tgtEl>
                                        <p:attrNameLst>
                                          <p:attrName>style.visibility</p:attrName>
                                        </p:attrNameLst>
                                      </p:cBhvr>
                                      <p:to>
                                        <p:strVal val="visible"/>
                                      </p:to>
                                    </p:set>
                                    <p:animEffect transition="in" filter="fade">
                                      <p:cBhvr>
                                        <p:cTn id="41" dur="2000"/>
                                        <p:tgtEl>
                                          <p:spTgt spid="922"/>
                                        </p:tgtEl>
                                      </p:cBhvr>
                                    </p:animEffect>
                                  </p:childTnLst>
                                </p:cTn>
                              </p:par>
                              <p:par>
                                <p:cTn id="42" presetID="10" presetClass="entr" presetSubtype="0" fill="hold" nodeType="withEffect">
                                  <p:stCondLst>
                                    <p:cond delay="0"/>
                                  </p:stCondLst>
                                  <p:childTnLst>
                                    <p:set>
                                      <p:cBhvr>
                                        <p:cTn id="43" dur="1" fill="hold">
                                          <p:stCondLst>
                                            <p:cond delay="0"/>
                                          </p:stCondLst>
                                        </p:cTn>
                                        <p:tgtEl>
                                          <p:spTgt spid="923"/>
                                        </p:tgtEl>
                                        <p:attrNameLst>
                                          <p:attrName>style.visibility</p:attrName>
                                        </p:attrNameLst>
                                      </p:cBhvr>
                                      <p:to>
                                        <p:strVal val="visible"/>
                                      </p:to>
                                    </p:set>
                                    <p:animEffect transition="in" filter="fade">
                                      <p:cBhvr>
                                        <p:cTn id="44" dur="2000"/>
                                        <p:tgtEl>
                                          <p:spTgt spid="923"/>
                                        </p:tgtEl>
                                      </p:cBhvr>
                                    </p:animEffect>
                                  </p:childTnLst>
                                </p:cTn>
                              </p:par>
                              <p:par>
                                <p:cTn id="45" presetID="10" presetClass="entr" presetSubtype="0" fill="hold" nodeType="withEffect">
                                  <p:stCondLst>
                                    <p:cond delay="0"/>
                                  </p:stCondLst>
                                  <p:childTnLst>
                                    <p:set>
                                      <p:cBhvr>
                                        <p:cTn id="46" dur="1" fill="hold">
                                          <p:stCondLst>
                                            <p:cond delay="0"/>
                                          </p:stCondLst>
                                        </p:cTn>
                                        <p:tgtEl>
                                          <p:spTgt spid="924"/>
                                        </p:tgtEl>
                                        <p:attrNameLst>
                                          <p:attrName>style.visibility</p:attrName>
                                        </p:attrNameLst>
                                      </p:cBhvr>
                                      <p:to>
                                        <p:strVal val="visible"/>
                                      </p:to>
                                    </p:set>
                                    <p:animEffect transition="in" filter="fade">
                                      <p:cBhvr>
                                        <p:cTn id="47" dur="2000"/>
                                        <p:tgtEl>
                                          <p:spTgt spid="924"/>
                                        </p:tgtEl>
                                      </p:cBhvr>
                                    </p:animEffect>
                                  </p:childTnLst>
                                </p:cTn>
                              </p:par>
                              <p:par>
                                <p:cTn id="48" presetID="10" presetClass="entr" presetSubtype="0" fill="hold" nodeType="withEffect">
                                  <p:stCondLst>
                                    <p:cond delay="0"/>
                                  </p:stCondLst>
                                  <p:childTnLst>
                                    <p:set>
                                      <p:cBhvr>
                                        <p:cTn id="49" dur="1" fill="hold">
                                          <p:stCondLst>
                                            <p:cond delay="0"/>
                                          </p:stCondLst>
                                        </p:cTn>
                                        <p:tgtEl>
                                          <p:spTgt spid="925"/>
                                        </p:tgtEl>
                                        <p:attrNameLst>
                                          <p:attrName>style.visibility</p:attrName>
                                        </p:attrNameLst>
                                      </p:cBhvr>
                                      <p:to>
                                        <p:strVal val="visible"/>
                                      </p:to>
                                    </p:set>
                                    <p:animEffect transition="in" filter="fade">
                                      <p:cBhvr>
                                        <p:cTn id="50" dur="2000"/>
                                        <p:tgtEl>
                                          <p:spTgt spid="925"/>
                                        </p:tgtEl>
                                      </p:cBhvr>
                                    </p:animEffect>
                                  </p:childTnLst>
                                </p:cTn>
                              </p:par>
                              <p:par>
                                <p:cTn id="51" presetID="10" presetClass="entr" presetSubtype="0" fill="hold" nodeType="withEffect">
                                  <p:stCondLst>
                                    <p:cond delay="0"/>
                                  </p:stCondLst>
                                  <p:childTnLst>
                                    <p:set>
                                      <p:cBhvr>
                                        <p:cTn id="52" dur="1" fill="hold">
                                          <p:stCondLst>
                                            <p:cond delay="0"/>
                                          </p:stCondLst>
                                        </p:cTn>
                                        <p:tgtEl>
                                          <p:spTgt spid="926"/>
                                        </p:tgtEl>
                                        <p:attrNameLst>
                                          <p:attrName>style.visibility</p:attrName>
                                        </p:attrNameLst>
                                      </p:cBhvr>
                                      <p:to>
                                        <p:strVal val="visible"/>
                                      </p:to>
                                    </p:set>
                                    <p:animEffect transition="in" filter="fade">
                                      <p:cBhvr>
                                        <p:cTn id="53" dur="2000"/>
                                        <p:tgtEl>
                                          <p:spTgt spid="926"/>
                                        </p:tgtEl>
                                      </p:cBhvr>
                                    </p:animEffect>
                                  </p:childTnLst>
                                </p:cTn>
                              </p:par>
                              <p:par>
                                <p:cTn id="54" presetID="10" presetClass="entr" presetSubtype="0" fill="hold" nodeType="withEffect">
                                  <p:stCondLst>
                                    <p:cond delay="0"/>
                                  </p:stCondLst>
                                  <p:childTnLst>
                                    <p:set>
                                      <p:cBhvr>
                                        <p:cTn id="55" dur="1" fill="hold">
                                          <p:stCondLst>
                                            <p:cond delay="0"/>
                                          </p:stCondLst>
                                        </p:cTn>
                                        <p:tgtEl>
                                          <p:spTgt spid="931"/>
                                        </p:tgtEl>
                                        <p:attrNameLst>
                                          <p:attrName>style.visibility</p:attrName>
                                        </p:attrNameLst>
                                      </p:cBhvr>
                                      <p:to>
                                        <p:strVal val="visible"/>
                                      </p:to>
                                    </p:set>
                                    <p:animEffect transition="in" filter="fade">
                                      <p:cBhvr>
                                        <p:cTn id="56" dur="2000"/>
                                        <p:tgtEl>
                                          <p:spTgt spid="931"/>
                                        </p:tgtEl>
                                      </p:cBhvr>
                                    </p:animEffect>
                                  </p:childTnLst>
                                </p:cTn>
                              </p:par>
                              <p:par>
                                <p:cTn id="57" presetID="10" presetClass="entr" presetSubtype="0" fill="hold" nodeType="withEffect">
                                  <p:stCondLst>
                                    <p:cond delay="0"/>
                                  </p:stCondLst>
                                  <p:childTnLst>
                                    <p:set>
                                      <p:cBhvr>
                                        <p:cTn id="58" dur="1" fill="hold">
                                          <p:stCondLst>
                                            <p:cond delay="0"/>
                                          </p:stCondLst>
                                        </p:cTn>
                                        <p:tgtEl>
                                          <p:spTgt spid="933">
                                            <p:txEl>
                                              <p:pRg st="0" end="0"/>
                                            </p:txEl>
                                          </p:spTgt>
                                        </p:tgtEl>
                                        <p:attrNameLst>
                                          <p:attrName>style.visibility</p:attrName>
                                        </p:attrNameLst>
                                      </p:cBhvr>
                                      <p:to>
                                        <p:strVal val="visible"/>
                                      </p:to>
                                    </p:set>
                                    <p:animEffect transition="in" filter="fade">
                                      <p:cBhvr>
                                        <p:cTn id="59" dur="2000"/>
                                        <p:tgtEl>
                                          <p:spTgt spid="933">
                                            <p:txEl>
                                              <p:pRg st="0" end="0"/>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933">
                                            <p:txEl>
                                              <p:pRg st="1" end="1"/>
                                            </p:txEl>
                                          </p:spTgt>
                                        </p:tgtEl>
                                        <p:attrNameLst>
                                          <p:attrName>style.visibility</p:attrName>
                                        </p:attrNameLst>
                                      </p:cBhvr>
                                      <p:to>
                                        <p:strVal val="visible"/>
                                      </p:to>
                                    </p:set>
                                    <p:animEffect transition="in" filter="fade">
                                      <p:cBhvr>
                                        <p:cTn id="62" dur="2000"/>
                                        <p:tgtEl>
                                          <p:spTgt spid="933">
                                            <p:txEl>
                                              <p:pRg st="1" end="1"/>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933">
                                            <p:txEl>
                                              <p:pRg st="2" end="2"/>
                                            </p:txEl>
                                          </p:spTgt>
                                        </p:tgtEl>
                                        <p:attrNameLst>
                                          <p:attrName>style.visibility</p:attrName>
                                        </p:attrNameLst>
                                      </p:cBhvr>
                                      <p:to>
                                        <p:strVal val="visible"/>
                                      </p:to>
                                    </p:set>
                                    <p:animEffect transition="in" filter="fade">
                                      <p:cBhvr>
                                        <p:cTn id="65" dur="2000"/>
                                        <p:tgtEl>
                                          <p:spTgt spid="933">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933">
                                            <p:txEl>
                                              <p:pRg st="3" end="3"/>
                                            </p:txEl>
                                          </p:spTgt>
                                        </p:tgtEl>
                                        <p:attrNameLst>
                                          <p:attrName>style.visibility</p:attrName>
                                        </p:attrNameLst>
                                      </p:cBhvr>
                                      <p:to>
                                        <p:strVal val="visible"/>
                                      </p:to>
                                    </p:set>
                                    <p:animEffect transition="in" filter="fade">
                                      <p:cBhvr>
                                        <p:cTn id="68" dur="2000"/>
                                        <p:tgtEl>
                                          <p:spTgt spid="933">
                                            <p:txEl>
                                              <p:pRg st="3" end="3"/>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933">
                                            <p:txEl>
                                              <p:pRg st="4" end="4"/>
                                            </p:txEl>
                                          </p:spTgt>
                                        </p:tgtEl>
                                        <p:attrNameLst>
                                          <p:attrName>style.visibility</p:attrName>
                                        </p:attrNameLst>
                                      </p:cBhvr>
                                      <p:to>
                                        <p:strVal val="visible"/>
                                      </p:to>
                                    </p:set>
                                    <p:animEffect transition="in" filter="fade">
                                      <p:cBhvr>
                                        <p:cTn id="71" dur="2000"/>
                                        <p:tgtEl>
                                          <p:spTgt spid="933">
                                            <p:txEl>
                                              <p:pRg st="4" end="4"/>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933">
                                            <p:txEl>
                                              <p:pRg st="5" end="5"/>
                                            </p:txEl>
                                          </p:spTgt>
                                        </p:tgtEl>
                                        <p:attrNameLst>
                                          <p:attrName>style.visibility</p:attrName>
                                        </p:attrNameLst>
                                      </p:cBhvr>
                                      <p:to>
                                        <p:strVal val="visible"/>
                                      </p:to>
                                    </p:set>
                                    <p:animEffect transition="in" filter="fade">
                                      <p:cBhvr>
                                        <p:cTn id="74" dur="2000"/>
                                        <p:tgtEl>
                                          <p:spTgt spid="933">
                                            <p:txEl>
                                              <p:pRg st="5" end="5"/>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933">
                                            <p:txEl>
                                              <p:pRg st="6" end="6"/>
                                            </p:txEl>
                                          </p:spTgt>
                                        </p:tgtEl>
                                        <p:attrNameLst>
                                          <p:attrName>style.visibility</p:attrName>
                                        </p:attrNameLst>
                                      </p:cBhvr>
                                      <p:to>
                                        <p:strVal val="visible"/>
                                      </p:to>
                                    </p:set>
                                    <p:animEffect transition="in" filter="fade">
                                      <p:cBhvr>
                                        <p:cTn id="77" dur="2000"/>
                                        <p:tgtEl>
                                          <p:spTgt spid="933">
                                            <p:txEl>
                                              <p:pRg st="6" end="6"/>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933">
                                            <p:txEl>
                                              <p:pRg st="7" end="7"/>
                                            </p:txEl>
                                          </p:spTgt>
                                        </p:tgtEl>
                                        <p:attrNameLst>
                                          <p:attrName>style.visibility</p:attrName>
                                        </p:attrNameLst>
                                      </p:cBhvr>
                                      <p:to>
                                        <p:strVal val="visible"/>
                                      </p:to>
                                    </p:set>
                                    <p:animEffect transition="in" filter="fade">
                                      <p:cBhvr>
                                        <p:cTn id="80" dur="2000"/>
                                        <p:tgtEl>
                                          <p:spTgt spid="933">
                                            <p:txEl>
                                              <p:pRg st="7" end="7"/>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933">
                                            <p:txEl>
                                              <p:pRg st="8" end="8"/>
                                            </p:txEl>
                                          </p:spTgt>
                                        </p:tgtEl>
                                        <p:attrNameLst>
                                          <p:attrName>style.visibility</p:attrName>
                                        </p:attrNameLst>
                                      </p:cBhvr>
                                      <p:to>
                                        <p:strVal val="visible"/>
                                      </p:to>
                                    </p:set>
                                    <p:animEffect transition="in" filter="fade">
                                      <p:cBhvr>
                                        <p:cTn id="83" dur="2000"/>
                                        <p:tgtEl>
                                          <p:spTgt spid="933">
                                            <p:txEl>
                                              <p:pRg st="8" end="8"/>
                                            </p:txEl>
                                          </p:spTgt>
                                        </p:tgtEl>
                                      </p:cBhvr>
                                    </p:animEffect>
                                  </p:childTnLst>
                                </p:cTn>
                              </p:par>
                              <p:par>
                                <p:cTn id="84" presetID="23" presetClass="entr" presetSubtype="16" fill="hold" nodeType="withEffect">
                                  <p:stCondLst>
                                    <p:cond delay="0"/>
                                  </p:stCondLst>
                                  <p:childTnLst>
                                    <p:set>
                                      <p:cBhvr>
                                        <p:cTn id="85" dur="1" fill="hold">
                                          <p:stCondLst>
                                            <p:cond delay="0"/>
                                          </p:stCondLst>
                                        </p:cTn>
                                        <p:tgtEl>
                                          <p:spTgt spid="815"/>
                                        </p:tgtEl>
                                        <p:attrNameLst>
                                          <p:attrName>style.visibility</p:attrName>
                                        </p:attrNameLst>
                                      </p:cBhvr>
                                      <p:to>
                                        <p:strVal val="visible"/>
                                      </p:to>
                                    </p:set>
                                    <p:anim calcmode="lin" valueType="num">
                                      <p:cBhvr additive="base">
                                        <p:cTn id="86" dur="500"/>
                                        <p:tgtEl>
                                          <p:spTgt spid="815"/>
                                        </p:tgtEl>
                                        <p:attrNameLst>
                                          <p:attrName>ppt_w</p:attrName>
                                        </p:attrNameLst>
                                      </p:cBhvr>
                                      <p:tavLst>
                                        <p:tav tm="0">
                                          <p:val>
                                            <p:strVal val="0"/>
                                          </p:val>
                                        </p:tav>
                                        <p:tav tm="100000">
                                          <p:val>
                                            <p:strVal val="#ppt_w"/>
                                          </p:val>
                                        </p:tav>
                                      </p:tavLst>
                                    </p:anim>
                                    <p:anim calcmode="lin" valueType="num">
                                      <p:cBhvr additive="base">
                                        <p:cTn id="87" dur="500"/>
                                        <p:tgtEl>
                                          <p:spTgt spid="81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4"/>
        <p:cNvGrpSpPr/>
        <p:nvPr/>
      </p:nvGrpSpPr>
      <p:grpSpPr>
        <a:xfrm>
          <a:off x="0" y="0"/>
          <a:ext cx="0" cy="0"/>
          <a:chOff x="0" y="0"/>
          <a:chExt cx="0" cy="0"/>
        </a:xfrm>
      </p:grpSpPr>
      <p:grpSp>
        <p:nvGrpSpPr>
          <p:cNvPr id="935" name="Google Shape;935;p48"/>
          <p:cNvGrpSpPr/>
          <p:nvPr/>
        </p:nvGrpSpPr>
        <p:grpSpPr>
          <a:xfrm>
            <a:off x="7804390" y="437241"/>
            <a:ext cx="2820647" cy="2669237"/>
            <a:chOff x="2334550" y="3821100"/>
            <a:chExt cx="1037816" cy="982107"/>
          </a:xfrm>
        </p:grpSpPr>
        <p:sp>
          <p:nvSpPr>
            <p:cNvPr id="936" name="Google Shape;936;p48"/>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7" name="Google Shape;937;p48"/>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8" name="Google Shape;938;p48"/>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39" name="Google Shape;939;p48"/>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0" name="Google Shape;940;p48"/>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1" name="Google Shape;941;p48"/>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2" name="Google Shape;942;p48"/>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3" name="Google Shape;943;p48"/>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944" name="Google Shape;944;p48"/>
          <p:cNvSpPr/>
          <p:nvPr/>
        </p:nvSpPr>
        <p:spPr>
          <a:xfrm>
            <a:off x="1073499" y="839500"/>
            <a:ext cx="6916400" cy="56032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5" name="Google Shape;945;p48"/>
          <p:cNvSpPr/>
          <p:nvPr/>
        </p:nvSpPr>
        <p:spPr>
          <a:xfrm>
            <a:off x="901331" y="681400"/>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6" name="Google Shape;946;p48"/>
          <p:cNvSpPr/>
          <p:nvPr/>
        </p:nvSpPr>
        <p:spPr>
          <a:xfrm>
            <a:off x="901287" y="681400"/>
            <a:ext cx="6916400" cy="397200"/>
          </a:xfrm>
          <a:prstGeom prst="rect">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7" name="Google Shape;947;p48"/>
          <p:cNvSpPr/>
          <p:nvPr/>
        </p:nvSpPr>
        <p:spPr>
          <a:xfrm>
            <a:off x="699679" y="499333"/>
            <a:ext cx="6916400" cy="56032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8" name="Google Shape;948;p48"/>
          <p:cNvSpPr/>
          <p:nvPr/>
        </p:nvSpPr>
        <p:spPr>
          <a:xfrm>
            <a:off x="699633" y="499333"/>
            <a:ext cx="6916400" cy="397200"/>
          </a:xfrm>
          <a:prstGeom prst="rect">
            <a:avLst/>
          </a:prstGeom>
          <a:solidFill>
            <a:schemeClr val="l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49" name="Google Shape;949;p48"/>
          <p:cNvSpPr/>
          <p:nvPr/>
        </p:nvSpPr>
        <p:spPr>
          <a:xfrm>
            <a:off x="936867" y="6346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0" name="Google Shape;950;p48"/>
          <p:cNvSpPr/>
          <p:nvPr/>
        </p:nvSpPr>
        <p:spPr>
          <a:xfrm>
            <a:off x="1216567" y="6346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1" name="Google Shape;951;p48"/>
          <p:cNvSpPr/>
          <p:nvPr/>
        </p:nvSpPr>
        <p:spPr>
          <a:xfrm>
            <a:off x="1496267" y="6346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2" name="Google Shape;952;p48"/>
          <p:cNvSpPr/>
          <p:nvPr/>
        </p:nvSpPr>
        <p:spPr>
          <a:xfrm>
            <a:off x="7125096" y="2821497"/>
            <a:ext cx="4538800" cy="3095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3" name="Google Shape;953;p48"/>
          <p:cNvSpPr/>
          <p:nvPr/>
        </p:nvSpPr>
        <p:spPr>
          <a:xfrm>
            <a:off x="6945333" y="2632067"/>
            <a:ext cx="4538800" cy="3095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4" name="Google Shape;954;p48"/>
          <p:cNvSpPr/>
          <p:nvPr/>
        </p:nvSpPr>
        <p:spPr>
          <a:xfrm>
            <a:off x="6945300" y="2632067"/>
            <a:ext cx="4538800" cy="397200"/>
          </a:xfrm>
          <a:prstGeom prst="rect">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5" name="Google Shape;955;p48"/>
          <p:cNvSpPr/>
          <p:nvPr/>
        </p:nvSpPr>
        <p:spPr>
          <a:xfrm>
            <a:off x="10535133" y="2753867"/>
            <a:ext cx="794000" cy="153600"/>
          </a:xfrm>
          <a:prstGeom prst="roundRect">
            <a:avLst>
              <a:gd name="adj" fmla="val 50000"/>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56" name="Google Shape;956;p48"/>
          <p:cNvSpPr txBox="1">
            <a:spLocks noGrp="1"/>
          </p:cNvSpPr>
          <p:nvPr>
            <p:ph type="title"/>
          </p:nvPr>
        </p:nvSpPr>
        <p:spPr>
          <a:xfrm>
            <a:off x="996333" y="3076467"/>
            <a:ext cx="5586800" cy="261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957" name="Google Shape;957;p48"/>
          <p:cNvSpPr txBox="1">
            <a:spLocks noGrp="1"/>
          </p:cNvSpPr>
          <p:nvPr>
            <p:ph type="subTitle" idx="1"/>
          </p:nvPr>
        </p:nvSpPr>
        <p:spPr>
          <a:xfrm>
            <a:off x="7315667" y="3722467"/>
            <a:ext cx="3880000" cy="1326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58"/>
        <p:cNvGrpSpPr/>
        <p:nvPr/>
      </p:nvGrpSpPr>
      <p:grpSpPr>
        <a:xfrm>
          <a:off x="0" y="0"/>
          <a:ext cx="0" cy="0"/>
          <a:chOff x="0" y="0"/>
          <a:chExt cx="0" cy="0"/>
        </a:xfrm>
      </p:grpSpPr>
      <p:sp>
        <p:nvSpPr>
          <p:cNvPr id="959" name="Google Shape;959;p57"/>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60"/>
        <p:cNvGrpSpPr/>
        <p:nvPr/>
      </p:nvGrpSpPr>
      <p:grpSpPr>
        <a:xfrm>
          <a:off x="0" y="0"/>
          <a:ext cx="0" cy="0"/>
          <a:chOff x="0" y="0"/>
          <a:chExt cx="0" cy="0"/>
        </a:xfrm>
      </p:grpSpPr>
      <p:grpSp>
        <p:nvGrpSpPr>
          <p:cNvPr id="961" name="Google Shape;961;p58"/>
          <p:cNvGrpSpPr/>
          <p:nvPr/>
        </p:nvGrpSpPr>
        <p:grpSpPr>
          <a:xfrm flipH="1">
            <a:off x="-776226" y="5101954"/>
            <a:ext cx="2514006" cy="2379057"/>
            <a:chOff x="2334550" y="3821100"/>
            <a:chExt cx="1037816" cy="982107"/>
          </a:xfrm>
        </p:grpSpPr>
        <p:sp>
          <p:nvSpPr>
            <p:cNvPr id="962" name="Google Shape;962;p58"/>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3" name="Google Shape;963;p58"/>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4" name="Google Shape;964;p58"/>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5" name="Google Shape;965;p58"/>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6" name="Google Shape;966;p58"/>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7" name="Google Shape;967;p58"/>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8" name="Google Shape;968;p58"/>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69" name="Google Shape;969;p58"/>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grpSp>
        <p:nvGrpSpPr>
          <p:cNvPr id="970" name="Google Shape;970;p58"/>
          <p:cNvGrpSpPr/>
          <p:nvPr/>
        </p:nvGrpSpPr>
        <p:grpSpPr>
          <a:xfrm flipH="1">
            <a:off x="9864186" y="-1763397"/>
            <a:ext cx="2871985" cy="5753297"/>
            <a:chOff x="4607800" y="1290325"/>
            <a:chExt cx="523550" cy="1048800"/>
          </a:xfrm>
        </p:grpSpPr>
        <p:sp>
          <p:nvSpPr>
            <p:cNvPr id="971" name="Google Shape;971;p58"/>
            <p:cNvSpPr/>
            <p:nvPr/>
          </p:nvSpPr>
          <p:spPr>
            <a:xfrm>
              <a:off x="4609750" y="1292050"/>
              <a:ext cx="519875" cy="1045375"/>
            </a:xfrm>
            <a:custGeom>
              <a:avLst/>
              <a:gdLst/>
              <a:ahLst/>
              <a:cxnLst/>
              <a:rect l="l" t="t" r="r" b="b"/>
              <a:pathLst>
                <a:path w="20795" h="41815" extrusionOk="0">
                  <a:moveTo>
                    <a:pt x="1" y="0"/>
                  </a:moveTo>
                  <a:lnTo>
                    <a:pt x="1" y="41814"/>
                  </a:lnTo>
                  <a:lnTo>
                    <a:pt x="20794" y="41814"/>
                  </a:lnTo>
                  <a:lnTo>
                    <a:pt x="20794"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2" name="Google Shape;972;p58"/>
            <p:cNvSpPr/>
            <p:nvPr/>
          </p:nvSpPr>
          <p:spPr>
            <a:xfrm>
              <a:off x="4607800" y="1290325"/>
              <a:ext cx="523550" cy="1048800"/>
            </a:xfrm>
            <a:custGeom>
              <a:avLst/>
              <a:gdLst/>
              <a:ahLst/>
              <a:cxnLst/>
              <a:rect l="l" t="t" r="r" b="b"/>
              <a:pathLst>
                <a:path w="20942" h="41952" extrusionOk="0">
                  <a:moveTo>
                    <a:pt x="20804" y="138"/>
                  </a:moveTo>
                  <a:lnTo>
                    <a:pt x="20804" y="41805"/>
                  </a:lnTo>
                  <a:lnTo>
                    <a:pt x="147" y="41805"/>
                  </a:lnTo>
                  <a:lnTo>
                    <a:pt x="147" y="138"/>
                  </a:lnTo>
                  <a:close/>
                  <a:moveTo>
                    <a:pt x="79" y="1"/>
                  </a:moveTo>
                  <a:cubicBezTo>
                    <a:pt x="39" y="1"/>
                    <a:pt x="0" y="30"/>
                    <a:pt x="0" y="69"/>
                  </a:cubicBezTo>
                  <a:lnTo>
                    <a:pt x="0" y="41883"/>
                  </a:lnTo>
                  <a:cubicBezTo>
                    <a:pt x="0" y="41922"/>
                    <a:pt x="39" y="41952"/>
                    <a:pt x="79" y="41952"/>
                  </a:cubicBezTo>
                  <a:lnTo>
                    <a:pt x="20872" y="41952"/>
                  </a:lnTo>
                  <a:cubicBezTo>
                    <a:pt x="20911" y="41952"/>
                    <a:pt x="20941" y="41922"/>
                    <a:pt x="20941" y="41883"/>
                  </a:cubicBezTo>
                  <a:lnTo>
                    <a:pt x="20941" y="69"/>
                  </a:lnTo>
                  <a:cubicBezTo>
                    <a:pt x="20941" y="30"/>
                    <a:pt x="20911" y="1"/>
                    <a:pt x="20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3" name="Google Shape;973;p58"/>
            <p:cNvSpPr/>
            <p:nvPr/>
          </p:nvSpPr>
          <p:spPr>
            <a:xfrm>
              <a:off x="4634025" y="1321175"/>
              <a:ext cx="34875" cy="42300"/>
            </a:xfrm>
            <a:custGeom>
              <a:avLst/>
              <a:gdLst/>
              <a:ahLst/>
              <a:cxnLst/>
              <a:rect l="l" t="t" r="r" b="b"/>
              <a:pathLst>
                <a:path w="1395" h="1692" extrusionOk="0">
                  <a:moveTo>
                    <a:pt x="226" y="1"/>
                  </a:moveTo>
                  <a:cubicBezTo>
                    <a:pt x="186" y="1"/>
                    <a:pt x="145" y="14"/>
                    <a:pt x="109" y="43"/>
                  </a:cubicBezTo>
                  <a:cubicBezTo>
                    <a:pt x="20" y="101"/>
                    <a:pt x="1" y="229"/>
                    <a:pt x="70" y="307"/>
                  </a:cubicBezTo>
                  <a:cubicBezTo>
                    <a:pt x="188" y="464"/>
                    <a:pt x="295" y="631"/>
                    <a:pt x="413" y="788"/>
                  </a:cubicBezTo>
                  <a:cubicBezTo>
                    <a:pt x="609" y="1073"/>
                    <a:pt x="805" y="1357"/>
                    <a:pt x="1021" y="1622"/>
                  </a:cubicBezTo>
                  <a:cubicBezTo>
                    <a:pt x="1061" y="1661"/>
                    <a:pt x="1119" y="1691"/>
                    <a:pt x="1178" y="1691"/>
                  </a:cubicBezTo>
                  <a:cubicBezTo>
                    <a:pt x="1218" y="1691"/>
                    <a:pt x="1267" y="1672"/>
                    <a:pt x="1296" y="1642"/>
                  </a:cubicBezTo>
                  <a:cubicBezTo>
                    <a:pt x="1385" y="1573"/>
                    <a:pt x="1394" y="1445"/>
                    <a:pt x="1326" y="1367"/>
                  </a:cubicBezTo>
                  <a:cubicBezTo>
                    <a:pt x="1119" y="1122"/>
                    <a:pt x="923" y="837"/>
                    <a:pt x="727" y="56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4" name="Google Shape;974;p58"/>
            <p:cNvSpPr/>
            <p:nvPr/>
          </p:nvSpPr>
          <p:spPr>
            <a:xfrm>
              <a:off x="4689975" y="1316075"/>
              <a:ext cx="50550" cy="14525"/>
            </a:xfrm>
            <a:custGeom>
              <a:avLst/>
              <a:gdLst/>
              <a:ahLst/>
              <a:cxnLst/>
              <a:rect l="l" t="t" r="r" b="b"/>
              <a:pathLst>
                <a:path w="2022" h="581" extrusionOk="0">
                  <a:moveTo>
                    <a:pt x="1825" y="1"/>
                  </a:moveTo>
                  <a:cubicBezTo>
                    <a:pt x="1266" y="11"/>
                    <a:pt x="717" y="79"/>
                    <a:pt x="177" y="197"/>
                  </a:cubicBezTo>
                  <a:cubicBezTo>
                    <a:pt x="69" y="217"/>
                    <a:pt x="0" y="325"/>
                    <a:pt x="30" y="433"/>
                  </a:cubicBezTo>
                  <a:cubicBezTo>
                    <a:pt x="50" y="521"/>
                    <a:pt x="128" y="580"/>
                    <a:pt x="216" y="580"/>
                  </a:cubicBezTo>
                  <a:lnTo>
                    <a:pt x="255" y="580"/>
                  </a:lnTo>
                  <a:cubicBezTo>
                    <a:pt x="776" y="462"/>
                    <a:pt x="1306" y="404"/>
                    <a:pt x="1825" y="393"/>
                  </a:cubicBezTo>
                  <a:cubicBezTo>
                    <a:pt x="1934" y="393"/>
                    <a:pt x="2022" y="305"/>
                    <a:pt x="2022" y="197"/>
                  </a:cubicBezTo>
                  <a:cubicBezTo>
                    <a:pt x="2022" y="90"/>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5" name="Google Shape;975;p58"/>
            <p:cNvSpPr/>
            <p:nvPr/>
          </p:nvSpPr>
          <p:spPr>
            <a:xfrm>
              <a:off x="4847475" y="1317050"/>
              <a:ext cx="12775" cy="48125"/>
            </a:xfrm>
            <a:custGeom>
              <a:avLst/>
              <a:gdLst/>
              <a:ahLst/>
              <a:cxnLst/>
              <a:rect l="l" t="t" r="r" b="b"/>
              <a:pathLst>
                <a:path w="511" h="1925" extrusionOk="0">
                  <a:moveTo>
                    <a:pt x="212" y="0"/>
                  </a:moveTo>
                  <a:cubicBezTo>
                    <a:pt x="207" y="0"/>
                    <a:pt x="202" y="1"/>
                    <a:pt x="196" y="1"/>
                  </a:cubicBezTo>
                  <a:cubicBezTo>
                    <a:pt x="89" y="1"/>
                    <a:pt x="0" y="99"/>
                    <a:pt x="10" y="208"/>
                  </a:cubicBezTo>
                  <a:lnTo>
                    <a:pt x="118" y="1748"/>
                  </a:lnTo>
                  <a:cubicBezTo>
                    <a:pt x="118" y="1846"/>
                    <a:pt x="207" y="1924"/>
                    <a:pt x="305" y="1924"/>
                  </a:cubicBezTo>
                  <a:lnTo>
                    <a:pt x="324" y="1924"/>
                  </a:lnTo>
                  <a:cubicBezTo>
                    <a:pt x="432" y="1915"/>
                    <a:pt x="510" y="1826"/>
                    <a:pt x="501" y="1719"/>
                  </a:cubicBezTo>
                  <a:lnTo>
                    <a:pt x="403" y="178"/>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6" name="Google Shape;976;p58"/>
            <p:cNvSpPr/>
            <p:nvPr/>
          </p:nvSpPr>
          <p:spPr>
            <a:xfrm>
              <a:off x="4820975" y="1406300"/>
              <a:ext cx="39525" cy="33450"/>
            </a:xfrm>
            <a:custGeom>
              <a:avLst/>
              <a:gdLst/>
              <a:ahLst/>
              <a:cxnLst/>
              <a:rect l="l" t="t" r="r" b="b"/>
              <a:pathLst>
                <a:path w="1581" h="1338" extrusionOk="0">
                  <a:moveTo>
                    <a:pt x="1353" y="1"/>
                  </a:moveTo>
                  <a:cubicBezTo>
                    <a:pt x="1311" y="1"/>
                    <a:pt x="1270" y="14"/>
                    <a:pt x="1237" y="42"/>
                  </a:cubicBezTo>
                  <a:lnTo>
                    <a:pt x="89" y="984"/>
                  </a:lnTo>
                  <a:cubicBezTo>
                    <a:pt x="11" y="1053"/>
                    <a:pt x="0" y="1181"/>
                    <a:pt x="69" y="1259"/>
                  </a:cubicBezTo>
                  <a:cubicBezTo>
                    <a:pt x="98" y="1309"/>
                    <a:pt x="157" y="1338"/>
                    <a:pt x="216" y="1338"/>
                  </a:cubicBezTo>
                  <a:cubicBezTo>
                    <a:pt x="255" y="1338"/>
                    <a:pt x="305" y="1318"/>
                    <a:pt x="334" y="1289"/>
                  </a:cubicBezTo>
                  <a:lnTo>
                    <a:pt x="1482" y="347"/>
                  </a:lnTo>
                  <a:cubicBezTo>
                    <a:pt x="1570" y="278"/>
                    <a:pt x="1581" y="160"/>
                    <a:pt x="1512" y="72"/>
                  </a:cubicBezTo>
                  <a:cubicBezTo>
                    <a:pt x="1472" y="26"/>
                    <a:pt x="1412" y="1"/>
                    <a:pt x="135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7" name="Google Shape;977;p58"/>
            <p:cNvSpPr/>
            <p:nvPr/>
          </p:nvSpPr>
          <p:spPr>
            <a:xfrm>
              <a:off x="4829300" y="1457350"/>
              <a:ext cx="28975" cy="45700"/>
            </a:xfrm>
            <a:custGeom>
              <a:avLst/>
              <a:gdLst/>
              <a:ahLst/>
              <a:cxnLst/>
              <a:rect l="l" t="t" r="r" b="b"/>
              <a:pathLst>
                <a:path w="1159" h="1828" extrusionOk="0">
                  <a:moveTo>
                    <a:pt x="227" y="1"/>
                  </a:moveTo>
                  <a:cubicBezTo>
                    <a:pt x="197" y="1"/>
                    <a:pt x="167" y="8"/>
                    <a:pt x="138" y="22"/>
                  </a:cubicBezTo>
                  <a:cubicBezTo>
                    <a:pt x="40" y="71"/>
                    <a:pt x="1" y="189"/>
                    <a:pt x="50" y="287"/>
                  </a:cubicBezTo>
                  <a:lnTo>
                    <a:pt x="766" y="1720"/>
                  </a:lnTo>
                  <a:cubicBezTo>
                    <a:pt x="796" y="1788"/>
                    <a:pt x="865" y="1827"/>
                    <a:pt x="934" y="1827"/>
                  </a:cubicBezTo>
                  <a:cubicBezTo>
                    <a:pt x="963" y="1827"/>
                    <a:pt x="992" y="1818"/>
                    <a:pt x="1022" y="1808"/>
                  </a:cubicBezTo>
                  <a:cubicBezTo>
                    <a:pt x="1120" y="1759"/>
                    <a:pt x="1159" y="1641"/>
                    <a:pt x="1110" y="1543"/>
                  </a:cubicBezTo>
                  <a:lnTo>
                    <a:pt x="404" y="111"/>
                  </a:lnTo>
                  <a:cubicBezTo>
                    <a:pt x="369" y="41"/>
                    <a:pt x="299" y="1"/>
                    <a:pt x="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8" name="Google Shape;978;p58"/>
            <p:cNvSpPr/>
            <p:nvPr/>
          </p:nvSpPr>
          <p:spPr>
            <a:xfrm>
              <a:off x="4823425" y="1530975"/>
              <a:ext cx="35350" cy="31450"/>
            </a:xfrm>
            <a:custGeom>
              <a:avLst/>
              <a:gdLst/>
              <a:ahLst/>
              <a:cxnLst/>
              <a:rect l="l" t="t" r="r" b="b"/>
              <a:pathLst>
                <a:path w="1414" h="1258" extrusionOk="0">
                  <a:moveTo>
                    <a:pt x="1199" y="1"/>
                  </a:moveTo>
                  <a:cubicBezTo>
                    <a:pt x="1153" y="1"/>
                    <a:pt x="1107" y="18"/>
                    <a:pt x="1070" y="51"/>
                  </a:cubicBezTo>
                  <a:lnTo>
                    <a:pt x="89" y="914"/>
                  </a:lnTo>
                  <a:cubicBezTo>
                    <a:pt x="11" y="982"/>
                    <a:pt x="0" y="1110"/>
                    <a:pt x="70" y="1189"/>
                  </a:cubicBezTo>
                  <a:cubicBezTo>
                    <a:pt x="109" y="1238"/>
                    <a:pt x="157" y="1257"/>
                    <a:pt x="216" y="1257"/>
                  </a:cubicBezTo>
                  <a:cubicBezTo>
                    <a:pt x="266" y="1257"/>
                    <a:pt x="305" y="1238"/>
                    <a:pt x="344" y="1209"/>
                  </a:cubicBezTo>
                  <a:lnTo>
                    <a:pt x="1326" y="345"/>
                  </a:lnTo>
                  <a:cubicBezTo>
                    <a:pt x="1404" y="266"/>
                    <a:pt x="1414" y="149"/>
                    <a:pt x="1345" y="70"/>
                  </a:cubicBezTo>
                  <a:cubicBezTo>
                    <a:pt x="1304" y="23"/>
                    <a:pt x="1251" y="1"/>
                    <a:pt x="119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79" name="Google Shape;979;p58"/>
            <p:cNvSpPr/>
            <p:nvPr/>
          </p:nvSpPr>
          <p:spPr>
            <a:xfrm>
              <a:off x="4833725" y="1592125"/>
              <a:ext cx="24825" cy="53225"/>
            </a:xfrm>
            <a:custGeom>
              <a:avLst/>
              <a:gdLst/>
              <a:ahLst/>
              <a:cxnLst/>
              <a:rect l="l" t="t" r="r" b="b"/>
              <a:pathLst>
                <a:path w="993" h="2129" extrusionOk="0">
                  <a:moveTo>
                    <a:pt x="219" y="0"/>
                  </a:moveTo>
                  <a:cubicBezTo>
                    <a:pt x="199" y="0"/>
                    <a:pt x="178" y="3"/>
                    <a:pt x="158" y="8"/>
                  </a:cubicBezTo>
                  <a:cubicBezTo>
                    <a:pt x="59" y="38"/>
                    <a:pt x="1" y="146"/>
                    <a:pt x="30" y="254"/>
                  </a:cubicBezTo>
                  <a:lnTo>
                    <a:pt x="589" y="1991"/>
                  </a:lnTo>
                  <a:cubicBezTo>
                    <a:pt x="619" y="2069"/>
                    <a:pt x="698" y="2128"/>
                    <a:pt x="776" y="2128"/>
                  </a:cubicBezTo>
                  <a:cubicBezTo>
                    <a:pt x="796" y="2128"/>
                    <a:pt x="815" y="2119"/>
                    <a:pt x="835" y="2119"/>
                  </a:cubicBezTo>
                  <a:cubicBezTo>
                    <a:pt x="943" y="2079"/>
                    <a:pt x="992" y="1971"/>
                    <a:pt x="962" y="1873"/>
                  </a:cubicBezTo>
                  <a:lnTo>
                    <a:pt x="403" y="136"/>
                  </a:lnTo>
                  <a:cubicBezTo>
                    <a:pt x="379" y="49"/>
                    <a:pt x="304"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0" name="Google Shape;980;p58"/>
            <p:cNvSpPr/>
            <p:nvPr/>
          </p:nvSpPr>
          <p:spPr>
            <a:xfrm>
              <a:off x="4814600" y="1670750"/>
              <a:ext cx="50325" cy="24625"/>
            </a:xfrm>
            <a:custGeom>
              <a:avLst/>
              <a:gdLst/>
              <a:ahLst/>
              <a:cxnLst/>
              <a:rect l="l" t="t" r="r" b="b"/>
              <a:pathLst>
                <a:path w="2013" h="985" extrusionOk="0">
                  <a:moveTo>
                    <a:pt x="1798" y="0"/>
                  </a:moveTo>
                  <a:cubicBezTo>
                    <a:pt x="1775" y="0"/>
                    <a:pt x="1750" y="5"/>
                    <a:pt x="1727" y="14"/>
                  </a:cubicBezTo>
                  <a:lnTo>
                    <a:pt x="157" y="612"/>
                  </a:lnTo>
                  <a:cubicBezTo>
                    <a:pt x="59" y="651"/>
                    <a:pt x="0" y="760"/>
                    <a:pt x="39" y="858"/>
                  </a:cubicBezTo>
                  <a:cubicBezTo>
                    <a:pt x="69" y="936"/>
                    <a:pt x="148" y="985"/>
                    <a:pt x="226" y="985"/>
                  </a:cubicBezTo>
                  <a:cubicBezTo>
                    <a:pt x="246" y="985"/>
                    <a:pt x="266" y="985"/>
                    <a:pt x="295" y="975"/>
                  </a:cubicBezTo>
                  <a:lnTo>
                    <a:pt x="1865" y="376"/>
                  </a:lnTo>
                  <a:cubicBezTo>
                    <a:pt x="1963" y="337"/>
                    <a:pt x="2012" y="230"/>
                    <a:pt x="1973" y="121"/>
                  </a:cubicBezTo>
                  <a:cubicBezTo>
                    <a:pt x="1950" y="46"/>
                    <a:pt x="1876" y="0"/>
                    <a:pt x="17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1" name="Google Shape;981;p58"/>
            <p:cNvSpPr/>
            <p:nvPr/>
          </p:nvSpPr>
          <p:spPr>
            <a:xfrm>
              <a:off x="4831050" y="1721775"/>
              <a:ext cx="25275" cy="47950"/>
            </a:xfrm>
            <a:custGeom>
              <a:avLst/>
              <a:gdLst/>
              <a:ahLst/>
              <a:cxnLst/>
              <a:rect l="l" t="t" r="r" b="b"/>
              <a:pathLst>
                <a:path w="1011" h="1918" extrusionOk="0">
                  <a:moveTo>
                    <a:pt x="218" y="0"/>
                  </a:moveTo>
                  <a:cubicBezTo>
                    <a:pt x="194" y="0"/>
                    <a:pt x="170" y="5"/>
                    <a:pt x="147" y="14"/>
                  </a:cubicBezTo>
                  <a:cubicBezTo>
                    <a:pt x="49" y="43"/>
                    <a:pt x="0" y="161"/>
                    <a:pt x="29" y="259"/>
                  </a:cubicBezTo>
                  <a:lnTo>
                    <a:pt x="608" y="1790"/>
                  </a:lnTo>
                  <a:cubicBezTo>
                    <a:pt x="637" y="1868"/>
                    <a:pt x="707" y="1918"/>
                    <a:pt x="785" y="1918"/>
                  </a:cubicBezTo>
                  <a:cubicBezTo>
                    <a:pt x="814" y="1918"/>
                    <a:pt x="834" y="1918"/>
                    <a:pt x="853" y="1907"/>
                  </a:cubicBezTo>
                  <a:cubicBezTo>
                    <a:pt x="952" y="1868"/>
                    <a:pt x="1010" y="1761"/>
                    <a:pt x="971" y="165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2" name="Google Shape;982;p58"/>
            <p:cNvSpPr/>
            <p:nvPr/>
          </p:nvSpPr>
          <p:spPr>
            <a:xfrm>
              <a:off x="4820250" y="1784025"/>
              <a:ext cx="40500" cy="33300"/>
            </a:xfrm>
            <a:custGeom>
              <a:avLst/>
              <a:gdLst/>
              <a:ahLst/>
              <a:cxnLst/>
              <a:rect l="l" t="t" r="r" b="b"/>
              <a:pathLst>
                <a:path w="1620" h="1332" extrusionOk="0">
                  <a:moveTo>
                    <a:pt x="212" y="1"/>
                  </a:moveTo>
                  <a:cubicBezTo>
                    <a:pt x="155" y="1"/>
                    <a:pt x="98" y="25"/>
                    <a:pt x="59" y="75"/>
                  </a:cubicBezTo>
                  <a:cubicBezTo>
                    <a:pt x="0" y="163"/>
                    <a:pt x="10" y="281"/>
                    <a:pt x="98" y="350"/>
                  </a:cubicBezTo>
                  <a:lnTo>
                    <a:pt x="1276" y="1282"/>
                  </a:lnTo>
                  <a:cubicBezTo>
                    <a:pt x="1315" y="1312"/>
                    <a:pt x="1354" y="1331"/>
                    <a:pt x="1403" y="1331"/>
                  </a:cubicBezTo>
                  <a:cubicBezTo>
                    <a:pt x="1462" y="1331"/>
                    <a:pt x="1511" y="1302"/>
                    <a:pt x="1551" y="1253"/>
                  </a:cubicBezTo>
                  <a:cubicBezTo>
                    <a:pt x="1619" y="1164"/>
                    <a:pt x="1610" y="1046"/>
                    <a:pt x="1521" y="978"/>
                  </a:cubicBezTo>
                  <a:lnTo>
                    <a:pt x="334" y="45"/>
                  </a:lnTo>
                  <a:cubicBezTo>
                    <a:pt x="300" y="16"/>
                    <a:pt x="256"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3" name="Google Shape;983;p58"/>
            <p:cNvSpPr/>
            <p:nvPr/>
          </p:nvSpPr>
          <p:spPr>
            <a:xfrm>
              <a:off x="4767500" y="1779975"/>
              <a:ext cx="36075" cy="35625"/>
            </a:xfrm>
            <a:custGeom>
              <a:avLst/>
              <a:gdLst/>
              <a:ahLst/>
              <a:cxnLst/>
              <a:rect l="l" t="t" r="r" b="b"/>
              <a:pathLst>
                <a:path w="1443" h="1425" extrusionOk="0">
                  <a:moveTo>
                    <a:pt x="1232" y="0"/>
                  </a:moveTo>
                  <a:cubicBezTo>
                    <a:pt x="1181" y="0"/>
                    <a:pt x="1130" y="20"/>
                    <a:pt x="1090" y="61"/>
                  </a:cubicBezTo>
                  <a:lnTo>
                    <a:pt x="79" y="1091"/>
                  </a:lnTo>
                  <a:cubicBezTo>
                    <a:pt x="0" y="1169"/>
                    <a:pt x="0" y="1287"/>
                    <a:pt x="79" y="1365"/>
                  </a:cubicBezTo>
                  <a:cubicBezTo>
                    <a:pt x="118" y="1405"/>
                    <a:pt x="167" y="1424"/>
                    <a:pt x="216" y="1424"/>
                  </a:cubicBezTo>
                  <a:cubicBezTo>
                    <a:pt x="265" y="1424"/>
                    <a:pt x="314" y="1405"/>
                    <a:pt x="353" y="1365"/>
                  </a:cubicBezTo>
                  <a:lnTo>
                    <a:pt x="1364" y="325"/>
                  </a:lnTo>
                  <a:cubicBezTo>
                    <a:pt x="1443" y="257"/>
                    <a:pt x="1443" y="129"/>
                    <a:pt x="1364" y="50"/>
                  </a:cubicBezTo>
                  <a:cubicBezTo>
                    <a:pt x="1327" y="18"/>
                    <a:pt x="1280" y="0"/>
                    <a:pt x="123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4" name="Google Shape;984;p58"/>
            <p:cNvSpPr/>
            <p:nvPr/>
          </p:nvSpPr>
          <p:spPr>
            <a:xfrm>
              <a:off x="4692900" y="1783400"/>
              <a:ext cx="39275" cy="31700"/>
            </a:xfrm>
            <a:custGeom>
              <a:avLst/>
              <a:gdLst/>
              <a:ahLst/>
              <a:cxnLst/>
              <a:rect l="l" t="t" r="r" b="b"/>
              <a:pathLst>
                <a:path w="1571" h="1268" extrusionOk="0">
                  <a:moveTo>
                    <a:pt x="212" y="1"/>
                  </a:moveTo>
                  <a:cubicBezTo>
                    <a:pt x="162" y="1"/>
                    <a:pt x="111" y="20"/>
                    <a:pt x="70" y="61"/>
                  </a:cubicBezTo>
                  <a:cubicBezTo>
                    <a:pt x="1" y="129"/>
                    <a:pt x="1" y="257"/>
                    <a:pt x="70" y="336"/>
                  </a:cubicBezTo>
                  <a:cubicBezTo>
                    <a:pt x="433" y="679"/>
                    <a:pt x="825" y="984"/>
                    <a:pt x="1248" y="1248"/>
                  </a:cubicBezTo>
                  <a:cubicBezTo>
                    <a:pt x="1277" y="1268"/>
                    <a:pt x="1316" y="1268"/>
                    <a:pt x="1355" y="1268"/>
                  </a:cubicBezTo>
                  <a:cubicBezTo>
                    <a:pt x="1414" y="1268"/>
                    <a:pt x="1483" y="1239"/>
                    <a:pt x="1512" y="1180"/>
                  </a:cubicBezTo>
                  <a:cubicBezTo>
                    <a:pt x="1571" y="1091"/>
                    <a:pt x="1542" y="964"/>
                    <a:pt x="1453" y="914"/>
                  </a:cubicBezTo>
                  <a:cubicBezTo>
                    <a:pt x="1051" y="669"/>
                    <a:pt x="678" y="385"/>
                    <a:pt x="345" y="51"/>
                  </a:cubicBezTo>
                  <a:cubicBezTo>
                    <a:pt x="307" y="18"/>
                    <a:pt x="260"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5" name="Google Shape;985;p58"/>
            <p:cNvSpPr/>
            <p:nvPr/>
          </p:nvSpPr>
          <p:spPr>
            <a:xfrm>
              <a:off x="4639425" y="1785200"/>
              <a:ext cx="38075" cy="30650"/>
            </a:xfrm>
            <a:custGeom>
              <a:avLst/>
              <a:gdLst/>
              <a:ahLst/>
              <a:cxnLst/>
              <a:rect l="l" t="t" r="r" b="b"/>
              <a:pathLst>
                <a:path w="1523" h="1226" extrusionOk="0">
                  <a:moveTo>
                    <a:pt x="1303" y="1"/>
                  </a:moveTo>
                  <a:cubicBezTo>
                    <a:pt x="1262" y="1"/>
                    <a:pt x="1221" y="13"/>
                    <a:pt x="1188" y="38"/>
                  </a:cubicBezTo>
                  <a:lnTo>
                    <a:pt x="99" y="882"/>
                  </a:lnTo>
                  <a:cubicBezTo>
                    <a:pt x="20" y="941"/>
                    <a:pt x="1" y="1069"/>
                    <a:pt x="70" y="1147"/>
                  </a:cubicBezTo>
                  <a:cubicBezTo>
                    <a:pt x="109" y="1196"/>
                    <a:pt x="168" y="1226"/>
                    <a:pt x="227" y="1226"/>
                  </a:cubicBezTo>
                  <a:cubicBezTo>
                    <a:pt x="266" y="1226"/>
                    <a:pt x="305" y="1215"/>
                    <a:pt x="344" y="1186"/>
                  </a:cubicBezTo>
                  <a:lnTo>
                    <a:pt x="1424" y="352"/>
                  </a:lnTo>
                  <a:cubicBezTo>
                    <a:pt x="1502" y="283"/>
                    <a:pt x="1522" y="156"/>
                    <a:pt x="1453" y="77"/>
                  </a:cubicBezTo>
                  <a:cubicBezTo>
                    <a:pt x="1419" y="26"/>
                    <a:pt x="1361" y="1"/>
                    <a:pt x="130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6" name="Google Shape;986;p58"/>
            <p:cNvSpPr/>
            <p:nvPr/>
          </p:nvSpPr>
          <p:spPr>
            <a:xfrm>
              <a:off x="4625450" y="1733575"/>
              <a:ext cx="28725" cy="42775"/>
            </a:xfrm>
            <a:custGeom>
              <a:avLst/>
              <a:gdLst/>
              <a:ahLst/>
              <a:cxnLst/>
              <a:rect l="l" t="t" r="r" b="b"/>
              <a:pathLst>
                <a:path w="1149" h="1711" extrusionOk="0">
                  <a:moveTo>
                    <a:pt x="212" y="1"/>
                  </a:moveTo>
                  <a:cubicBezTo>
                    <a:pt x="190" y="1"/>
                    <a:pt x="168" y="5"/>
                    <a:pt x="147" y="13"/>
                  </a:cubicBezTo>
                  <a:cubicBezTo>
                    <a:pt x="49" y="52"/>
                    <a:pt x="1" y="160"/>
                    <a:pt x="30" y="258"/>
                  </a:cubicBezTo>
                  <a:cubicBezTo>
                    <a:pt x="206" y="749"/>
                    <a:pt x="461" y="1210"/>
                    <a:pt x="766" y="1632"/>
                  </a:cubicBezTo>
                  <a:cubicBezTo>
                    <a:pt x="805" y="1681"/>
                    <a:pt x="864" y="1710"/>
                    <a:pt x="923" y="1710"/>
                  </a:cubicBezTo>
                  <a:cubicBezTo>
                    <a:pt x="962" y="1710"/>
                    <a:pt x="1002" y="1701"/>
                    <a:pt x="1041" y="1671"/>
                  </a:cubicBezTo>
                  <a:cubicBezTo>
                    <a:pt x="1129" y="1612"/>
                    <a:pt x="1148" y="1485"/>
                    <a:pt x="1080" y="1396"/>
                  </a:cubicBezTo>
                  <a:cubicBezTo>
                    <a:pt x="795" y="1014"/>
                    <a:pt x="560" y="582"/>
                    <a:pt x="403" y="131"/>
                  </a:cubicBezTo>
                  <a:cubicBezTo>
                    <a:pt x="372" y="54"/>
                    <a:pt x="292"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7" name="Google Shape;987;p58"/>
            <p:cNvSpPr/>
            <p:nvPr/>
          </p:nvSpPr>
          <p:spPr>
            <a:xfrm>
              <a:off x="4629625" y="1658400"/>
              <a:ext cx="36575" cy="32575"/>
            </a:xfrm>
            <a:custGeom>
              <a:avLst/>
              <a:gdLst/>
              <a:ahLst/>
              <a:cxnLst/>
              <a:rect l="l" t="t" r="r" b="b"/>
              <a:pathLst>
                <a:path w="1463" h="1303" extrusionOk="0">
                  <a:moveTo>
                    <a:pt x="1245" y="0"/>
                  </a:moveTo>
                  <a:cubicBezTo>
                    <a:pt x="1200" y="0"/>
                    <a:pt x="1154" y="15"/>
                    <a:pt x="1119" y="46"/>
                  </a:cubicBezTo>
                  <a:lnTo>
                    <a:pt x="89" y="959"/>
                  </a:lnTo>
                  <a:cubicBezTo>
                    <a:pt x="10" y="1038"/>
                    <a:pt x="0" y="1155"/>
                    <a:pt x="69" y="1234"/>
                  </a:cubicBezTo>
                  <a:cubicBezTo>
                    <a:pt x="108" y="1283"/>
                    <a:pt x="167" y="1302"/>
                    <a:pt x="216" y="1302"/>
                  </a:cubicBezTo>
                  <a:cubicBezTo>
                    <a:pt x="265" y="1302"/>
                    <a:pt x="314" y="1283"/>
                    <a:pt x="344" y="1254"/>
                  </a:cubicBezTo>
                  <a:lnTo>
                    <a:pt x="1384" y="341"/>
                  </a:lnTo>
                  <a:cubicBezTo>
                    <a:pt x="1463" y="272"/>
                    <a:pt x="1463" y="144"/>
                    <a:pt x="1394" y="66"/>
                  </a:cubicBezTo>
                  <a:cubicBezTo>
                    <a:pt x="1356" y="23"/>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8" name="Google Shape;988;p58"/>
            <p:cNvSpPr/>
            <p:nvPr/>
          </p:nvSpPr>
          <p:spPr>
            <a:xfrm>
              <a:off x="4629625" y="1605425"/>
              <a:ext cx="32150" cy="33800"/>
            </a:xfrm>
            <a:custGeom>
              <a:avLst/>
              <a:gdLst/>
              <a:ahLst/>
              <a:cxnLst/>
              <a:rect l="l" t="t" r="r" b="b"/>
              <a:pathLst>
                <a:path w="1286" h="1352" extrusionOk="0">
                  <a:moveTo>
                    <a:pt x="1069" y="1"/>
                  </a:moveTo>
                  <a:cubicBezTo>
                    <a:pt x="1025" y="1"/>
                    <a:pt x="981" y="16"/>
                    <a:pt x="942" y="46"/>
                  </a:cubicBezTo>
                  <a:cubicBezTo>
                    <a:pt x="589" y="331"/>
                    <a:pt x="285" y="674"/>
                    <a:pt x="50" y="1057"/>
                  </a:cubicBezTo>
                  <a:cubicBezTo>
                    <a:pt x="0" y="1145"/>
                    <a:pt x="30" y="1273"/>
                    <a:pt x="118" y="1321"/>
                  </a:cubicBezTo>
                  <a:cubicBezTo>
                    <a:pt x="148" y="1341"/>
                    <a:pt x="187" y="1351"/>
                    <a:pt x="216" y="1351"/>
                  </a:cubicBezTo>
                  <a:cubicBezTo>
                    <a:pt x="285" y="1351"/>
                    <a:pt x="344" y="1321"/>
                    <a:pt x="383" y="1262"/>
                  </a:cubicBezTo>
                  <a:cubicBezTo>
                    <a:pt x="599" y="909"/>
                    <a:pt x="864" y="605"/>
                    <a:pt x="1188" y="350"/>
                  </a:cubicBezTo>
                  <a:cubicBezTo>
                    <a:pt x="1276" y="281"/>
                    <a:pt x="1286" y="154"/>
                    <a:pt x="1217" y="75"/>
                  </a:cubicBezTo>
                  <a:cubicBezTo>
                    <a:pt x="1178" y="25"/>
                    <a:pt x="1124" y="1"/>
                    <a:pt x="106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89" name="Google Shape;989;p58"/>
            <p:cNvSpPr/>
            <p:nvPr/>
          </p:nvSpPr>
          <p:spPr>
            <a:xfrm>
              <a:off x="4636250" y="1524350"/>
              <a:ext cx="12025" cy="54750"/>
            </a:xfrm>
            <a:custGeom>
              <a:avLst/>
              <a:gdLst/>
              <a:ahLst/>
              <a:cxnLst/>
              <a:rect l="l" t="t" r="r" b="b"/>
              <a:pathLst>
                <a:path w="481" h="2190" extrusionOk="0">
                  <a:moveTo>
                    <a:pt x="245" y="1"/>
                  </a:moveTo>
                  <a:cubicBezTo>
                    <a:pt x="238" y="1"/>
                    <a:pt x="232" y="1"/>
                    <a:pt x="226" y="2"/>
                  </a:cubicBezTo>
                  <a:cubicBezTo>
                    <a:pt x="128" y="2"/>
                    <a:pt x="40" y="100"/>
                    <a:pt x="49" y="207"/>
                  </a:cubicBezTo>
                  <a:cubicBezTo>
                    <a:pt x="88" y="796"/>
                    <a:pt x="79" y="1395"/>
                    <a:pt x="20" y="1974"/>
                  </a:cubicBezTo>
                  <a:cubicBezTo>
                    <a:pt x="0" y="2082"/>
                    <a:pt x="79" y="2180"/>
                    <a:pt x="186" y="2189"/>
                  </a:cubicBezTo>
                  <a:lnTo>
                    <a:pt x="206" y="2189"/>
                  </a:lnTo>
                  <a:cubicBezTo>
                    <a:pt x="304" y="2189"/>
                    <a:pt x="393" y="2121"/>
                    <a:pt x="402" y="2023"/>
                  </a:cubicBezTo>
                  <a:cubicBezTo>
                    <a:pt x="461" y="1415"/>
                    <a:pt x="481" y="787"/>
                    <a:pt x="442" y="178"/>
                  </a:cubicBezTo>
                  <a:cubicBezTo>
                    <a:pt x="433" y="76"/>
                    <a:pt x="345"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0" name="Google Shape;990;p58"/>
            <p:cNvSpPr/>
            <p:nvPr/>
          </p:nvSpPr>
          <p:spPr>
            <a:xfrm>
              <a:off x="4625200" y="1441000"/>
              <a:ext cx="40500" cy="39250"/>
            </a:xfrm>
            <a:custGeom>
              <a:avLst/>
              <a:gdLst/>
              <a:ahLst/>
              <a:cxnLst/>
              <a:rect l="l" t="t" r="r" b="b"/>
              <a:pathLst>
                <a:path w="1620" h="1570" extrusionOk="0">
                  <a:moveTo>
                    <a:pt x="1403" y="0"/>
                  </a:moveTo>
                  <a:cubicBezTo>
                    <a:pt x="1335" y="0"/>
                    <a:pt x="1270" y="37"/>
                    <a:pt x="1237" y="97"/>
                  </a:cubicBezTo>
                  <a:cubicBezTo>
                    <a:pt x="972" y="558"/>
                    <a:pt x="589" y="941"/>
                    <a:pt x="128" y="1216"/>
                  </a:cubicBezTo>
                  <a:cubicBezTo>
                    <a:pt x="30" y="1265"/>
                    <a:pt x="0" y="1382"/>
                    <a:pt x="59" y="1480"/>
                  </a:cubicBezTo>
                  <a:cubicBezTo>
                    <a:pt x="89" y="1539"/>
                    <a:pt x="157" y="1569"/>
                    <a:pt x="227" y="1569"/>
                  </a:cubicBezTo>
                  <a:cubicBezTo>
                    <a:pt x="256" y="1569"/>
                    <a:pt x="295" y="1569"/>
                    <a:pt x="325" y="1550"/>
                  </a:cubicBezTo>
                  <a:cubicBezTo>
                    <a:pt x="844" y="1245"/>
                    <a:pt x="1276" y="804"/>
                    <a:pt x="1571" y="293"/>
                  </a:cubicBezTo>
                  <a:cubicBezTo>
                    <a:pt x="1620" y="195"/>
                    <a:pt x="1590" y="78"/>
                    <a:pt x="1502" y="28"/>
                  </a:cubicBezTo>
                  <a:cubicBezTo>
                    <a:pt x="1470" y="9"/>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1" name="Google Shape;991;p58"/>
            <p:cNvSpPr/>
            <p:nvPr/>
          </p:nvSpPr>
          <p:spPr>
            <a:xfrm>
              <a:off x="4627650" y="138517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46"/>
                    <a:pt x="50" y="1035"/>
                  </a:cubicBezTo>
                  <a:lnTo>
                    <a:pt x="20" y="1142"/>
                  </a:lnTo>
                  <a:cubicBezTo>
                    <a:pt x="1" y="1231"/>
                    <a:pt x="50" y="1310"/>
                    <a:pt x="129" y="1358"/>
                  </a:cubicBezTo>
                  <a:cubicBezTo>
                    <a:pt x="148" y="1369"/>
                    <a:pt x="187" y="1378"/>
                    <a:pt x="216" y="1378"/>
                  </a:cubicBezTo>
                  <a:cubicBezTo>
                    <a:pt x="266" y="1378"/>
                    <a:pt x="315" y="1358"/>
                    <a:pt x="354" y="1310"/>
                  </a:cubicBezTo>
                  <a:cubicBezTo>
                    <a:pt x="687" y="956"/>
                    <a:pt x="1051" y="632"/>
                    <a:pt x="1453" y="348"/>
                  </a:cubicBezTo>
                  <a:cubicBezTo>
                    <a:pt x="1542" y="289"/>
                    <a:pt x="1561" y="171"/>
                    <a:pt x="1502" y="83"/>
                  </a:cubicBezTo>
                  <a:cubicBezTo>
                    <a:pt x="1460" y="29"/>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2" name="Google Shape;992;p58"/>
            <p:cNvSpPr/>
            <p:nvPr/>
          </p:nvSpPr>
          <p:spPr>
            <a:xfrm>
              <a:off x="4769950" y="1313875"/>
              <a:ext cx="42700" cy="33625"/>
            </a:xfrm>
            <a:custGeom>
              <a:avLst/>
              <a:gdLst/>
              <a:ahLst/>
              <a:cxnLst/>
              <a:rect l="l" t="t" r="r" b="b"/>
              <a:pathLst>
                <a:path w="1708" h="1345" extrusionOk="0">
                  <a:moveTo>
                    <a:pt x="216" y="1"/>
                  </a:moveTo>
                  <a:cubicBezTo>
                    <a:pt x="167" y="1"/>
                    <a:pt x="118" y="21"/>
                    <a:pt x="79" y="60"/>
                  </a:cubicBezTo>
                  <a:cubicBezTo>
                    <a:pt x="0" y="138"/>
                    <a:pt x="10" y="256"/>
                    <a:pt x="79" y="335"/>
                  </a:cubicBezTo>
                  <a:cubicBezTo>
                    <a:pt x="471" y="717"/>
                    <a:pt x="913" y="1051"/>
                    <a:pt x="1394" y="1316"/>
                  </a:cubicBezTo>
                  <a:cubicBezTo>
                    <a:pt x="1423" y="1335"/>
                    <a:pt x="1453" y="1345"/>
                    <a:pt x="1492" y="1345"/>
                  </a:cubicBezTo>
                  <a:cubicBezTo>
                    <a:pt x="1561" y="1345"/>
                    <a:pt x="1620" y="1306"/>
                    <a:pt x="1659" y="1247"/>
                  </a:cubicBezTo>
                  <a:cubicBezTo>
                    <a:pt x="1708" y="1149"/>
                    <a:pt x="1679" y="1031"/>
                    <a:pt x="1590" y="982"/>
                  </a:cubicBezTo>
                  <a:cubicBezTo>
                    <a:pt x="1138" y="727"/>
                    <a:pt x="717" y="413"/>
                    <a:pt x="353" y="60"/>
                  </a:cubicBezTo>
                  <a:cubicBezTo>
                    <a:pt x="314" y="21"/>
                    <a:pt x="265"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3" name="Google Shape;993;p58"/>
            <p:cNvSpPr/>
            <p:nvPr/>
          </p:nvSpPr>
          <p:spPr>
            <a:xfrm>
              <a:off x="4710825" y="1350500"/>
              <a:ext cx="20625" cy="43875"/>
            </a:xfrm>
            <a:custGeom>
              <a:avLst/>
              <a:gdLst/>
              <a:ahLst/>
              <a:cxnLst/>
              <a:rect l="l" t="t" r="r" b="b"/>
              <a:pathLst>
                <a:path w="825" h="1755" extrusionOk="0">
                  <a:moveTo>
                    <a:pt x="219" y="0"/>
                  </a:moveTo>
                  <a:cubicBezTo>
                    <a:pt x="202" y="0"/>
                    <a:pt x="184" y="3"/>
                    <a:pt x="167" y="8"/>
                  </a:cubicBezTo>
                  <a:cubicBezTo>
                    <a:pt x="59" y="37"/>
                    <a:pt x="1" y="145"/>
                    <a:pt x="30" y="243"/>
                  </a:cubicBezTo>
                  <a:lnTo>
                    <a:pt x="422" y="1617"/>
                  </a:lnTo>
                  <a:cubicBezTo>
                    <a:pt x="442" y="1705"/>
                    <a:pt x="520" y="1755"/>
                    <a:pt x="609" y="1755"/>
                  </a:cubicBezTo>
                  <a:cubicBezTo>
                    <a:pt x="629" y="1755"/>
                    <a:pt x="648" y="1755"/>
                    <a:pt x="658" y="1744"/>
                  </a:cubicBezTo>
                  <a:cubicBezTo>
                    <a:pt x="766" y="1715"/>
                    <a:pt x="825" y="1617"/>
                    <a:pt x="795" y="1509"/>
                  </a:cubicBezTo>
                  <a:lnTo>
                    <a:pt x="403" y="145"/>
                  </a:lnTo>
                  <a:cubicBezTo>
                    <a:pt x="379" y="56"/>
                    <a:pt x="301"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4" name="Google Shape;994;p58"/>
            <p:cNvSpPr/>
            <p:nvPr/>
          </p:nvSpPr>
          <p:spPr>
            <a:xfrm>
              <a:off x="4684575" y="1405650"/>
              <a:ext cx="33625" cy="40725"/>
            </a:xfrm>
            <a:custGeom>
              <a:avLst/>
              <a:gdLst/>
              <a:ahLst/>
              <a:cxnLst/>
              <a:rect l="l" t="t" r="r" b="b"/>
              <a:pathLst>
                <a:path w="1345" h="1629" extrusionOk="0">
                  <a:moveTo>
                    <a:pt x="230" y="0"/>
                  </a:moveTo>
                  <a:cubicBezTo>
                    <a:pt x="203" y="0"/>
                    <a:pt x="175" y="6"/>
                    <a:pt x="148" y="20"/>
                  </a:cubicBezTo>
                  <a:cubicBezTo>
                    <a:pt x="50" y="59"/>
                    <a:pt x="0" y="177"/>
                    <a:pt x="50" y="275"/>
                  </a:cubicBezTo>
                  <a:cubicBezTo>
                    <a:pt x="275" y="755"/>
                    <a:pt x="599" y="1207"/>
                    <a:pt x="1001" y="1580"/>
                  </a:cubicBezTo>
                  <a:cubicBezTo>
                    <a:pt x="1040" y="1609"/>
                    <a:pt x="1090" y="1629"/>
                    <a:pt x="1129" y="1629"/>
                  </a:cubicBezTo>
                  <a:cubicBezTo>
                    <a:pt x="1188" y="1629"/>
                    <a:pt x="1237" y="1609"/>
                    <a:pt x="1276" y="1560"/>
                  </a:cubicBezTo>
                  <a:cubicBezTo>
                    <a:pt x="1345" y="1481"/>
                    <a:pt x="1345" y="1364"/>
                    <a:pt x="1267" y="1285"/>
                  </a:cubicBezTo>
                  <a:cubicBezTo>
                    <a:pt x="903" y="962"/>
                    <a:pt x="599" y="550"/>
                    <a:pt x="403" y="108"/>
                  </a:cubicBezTo>
                  <a:cubicBezTo>
                    <a:pt x="374" y="44"/>
                    <a:pt x="304" y="0"/>
                    <a:pt x="23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5" name="Google Shape;995;p58"/>
            <p:cNvSpPr/>
            <p:nvPr/>
          </p:nvSpPr>
          <p:spPr>
            <a:xfrm>
              <a:off x="4756200" y="1364425"/>
              <a:ext cx="47625" cy="26525"/>
            </a:xfrm>
            <a:custGeom>
              <a:avLst/>
              <a:gdLst/>
              <a:ahLst/>
              <a:cxnLst/>
              <a:rect l="l" t="t" r="r" b="b"/>
              <a:pathLst>
                <a:path w="1905" h="1061" extrusionOk="0">
                  <a:moveTo>
                    <a:pt x="1682" y="1"/>
                  </a:moveTo>
                  <a:cubicBezTo>
                    <a:pt x="1655" y="1"/>
                    <a:pt x="1627" y="7"/>
                    <a:pt x="1601" y="20"/>
                  </a:cubicBezTo>
                  <a:lnTo>
                    <a:pt x="138" y="687"/>
                  </a:lnTo>
                  <a:cubicBezTo>
                    <a:pt x="40" y="736"/>
                    <a:pt x="1" y="844"/>
                    <a:pt x="40" y="942"/>
                  </a:cubicBezTo>
                  <a:cubicBezTo>
                    <a:pt x="70" y="1021"/>
                    <a:pt x="148" y="1060"/>
                    <a:pt x="217" y="1060"/>
                  </a:cubicBezTo>
                  <a:cubicBezTo>
                    <a:pt x="246" y="1060"/>
                    <a:pt x="275" y="1050"/>
                    <a:pt x="295" y="1041"/>
                  </a:cubicBezTo>
                  <a:lnTo>
                    <a:pt x="1767" y="373"/>
                  </a:lnTo>
                  <a:cubicBezTo>
                    <a:pt x="1865" y="324"/>
                    <a:pt x="1904" y="216"/>
                    <a:pt x="1865" y="118"/>
                  </a:cubicBezTo>
                  <a:cubicBezTo>
                    <a:pt x="1830" y="46"/>
                    <a:pt x="1757" y="1"/>
                    <a:pt x="16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6" name="Google Shape;996;p58"/>
            <p:cNvSpPr/>
            <p:nvPr/>
          </p:nvSpPr>
          <p:spPr>
            <a:xfrm>
              <a:off x="4751050" y="1417275"/>
              <a:ext cx="39775" cy="35725"/>
            </a:xfrm>
            <a:custGeom>
              <a:avLst/>
              <a:gdLst/>
              <a:ahLst/>
              <a:cxnLst/>
              <a:rect l="l" t="t" r="r" b="b"/>
              <a:pathLst>
                <a:path w="1591" h="1429" extrusionOk="0">
                  <a:moveTo>
                    <a:pt x="220" y="1"/>
                  </a:moveTo>
                  <a:cubicBezTo>
                    <a:pt x="173" y="1"/>
                    <a:pt x="126" y="18"/>
                    <a:pt x="89" y="55"/>
                  </a:cubicBezTo>
                  <a:cubicBezTo>
                    <a:pt x="10" y="124"/>
                    <a:pt x="1" y="242"/>
                    <a:pt x="69" y="329"/>
                  </a:cubicBezTo>
                  <a:cubicBezTo>
                    <a:pt x="423" y="722"/>
                    <a:pt x="825" y="1075"/>
                    <a:pt x="1257" y="1389"/>
                  </a:cubicBezTo>
                  <a:cubicBezTo>
                    <a:pt x="1296" y="1419"/>
                    <a:pt x="1336" y="1429"/>
                    <a:pt x="1375" y="1429"/>
                  </a:cubicBezTo>
                  <a:cubicBezTo>
                    <a:pt x="1434" y="1429"/>
                    <a:pt x="1493" y="1399"/>
                    <a:pt x="1532" y="1341"/>
                  </a:cubicBezTo>
                  <a:cubicBezTo>
                    <a:pt x="1591" y="1262"/>
                    <a:pt x="1571" y="1134"/>
                    <a:pt x="1482" y="1075"/>
                  </a:cubicBezTo>
                  <a:cubicBezTo>
                    <a:pt x="1070" y="781"/>
                    <a:pt x="697" y="438"/>
                    <a:pt x="364" y="65"/>
                  </a:cubicBezTo>
                  <a:cubicBezTo>
                    <a:pt x="327" y="23"/>
                    <a:pt x="274" y="1"/>
                    <a:pt x="22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7" name="Google Shape;997;p58"/>
            <p:cNvSpPr/>
            <p:nvPr/>
          </p:nvSpPr>
          <p:spPr>
            <a:xfrm>
              <a:off x="4723100" y="1467325"/>
              <a:ext cx="38775" cy="34025"/>
            </a:xfrm>
            <a:custGeom>
              <a:avLst/>
              <a:gdLst/>
              <a:ahLst/>
              <a:cxnLst/>
              <a:rect l="l" t="t" r="r" b="b"/>
              <a:pathLst>
                <a:path w="1551" h="1361" extrusionOk="0">
                  <a:moveTo>
                    <a:pt x="1338" y="1"/>
                  </a:moveTo>
                  <a:cubicBezTo>
                    <a:pt x="1291" y="1"/>
                    <a:pt x="1244" y="18"/>
                    <a:pt x="1207" y="55"/>
                  </a:cubicBezTo>
                  <a:lnTo>
                    <a:pt x="88" y="1026"/>
                  </a:lnTo>
                  <a:cubicBezTo>
                    <a:pt x="10" y="1095"/>
                    <a:pt x="0" y="1213"/>
                    <a:pt x="79" y="1301"/>
                  </a:cubicBezTo>
                  <a:cubicBezTo>
                    <a:pt x="108" y="1340"/>
                    <a:pt x="167" y="1360"/>
                    <a:pt x="216" y="1360"/>
                  </a:cubicBezTo>
                  <a:cubicBezTo>
                    <a:pt x="265" y="1360"/>
                    <a:pt x="314" y="1350"/>
                    <a:pt x="343" y="1321"/>
                  </a:cubicBezTo>
                  <a:lnTo>
                    <a:pt x="1462" y="340"/>
                  </a:lnTo>
                  <a:cubicBezTo>
                    <a:pt x="1541" y="270"/>
                    <a:pt x="1551" y="153"/>
                    <a:pt x="1482" y="65"/>
                  </a:cubicBezTo>
                  <a:cubicBezTo>
                    <a:pt x="1445" y="23"/>
                    <a:pt x="1392" y="1"/>
                    <a:pt x="13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8" name="Google Shape;998;p58"/>
            <p:cNvSpPr/>
            <p:nvPr/>
          </p:nvSpPr>
          <p:spPr>
            <a:xfrm>
              <a:off x="4667150" y="1478400"/>
              <a:ext cx="33900" cy="48950"/>
            </a:xfrm>
            <a:custGeom>
              <a:avLst/>
              <a:gdLst/>
              <a:ahLst/>
              <a:cxnLst/>
              <a:rect l="l" t="t" r="r" b="b"/>
              <a:pathLst>
                <a:path w="1356" h="1958" extrusionOk="0">
                  <a:moveTo>
                    <a:pt x="221" y="0"/>
                  </a:moveTo>
                  <a:cubicBezTo>
                    <a:pt x="189" y="0"/>
                    <a:pt x="157" y="8"/>
                    <a:pt x="128" y="24"/>
                  </a:cubicBezTo>
                  <a:cubicBezTo>
                    <a:pt x="30" y="83"/>
                    <a:pt x="1" y="200"/>
                    <a:pt x="60" y="289"/>
                  </a:cubicBezTo>
                  <a:lnTo>
                    <a:pt x="963" y="1859"/>
                  </a:lnTo>
                  <a:cubicBezTo>
                    <a:pt x="1002" y="1918"/>
                    <a:pt x="1070" y="1957"/>
                    <a:pt x="1129" y="1957"/>
                  </a:cubicBezTo>
                  <a:cubicBezTo>
                    <a:pt x="1168" y="1957"/>
                    <a:pt x="1198" y="1947"/>
                    <a:pt x="1227" y="1927"/>
                  </a:cubicBezTo>
                  <a:cubicBezTo>
                    <a:pt x="1325" y="1879"/>
                    <a:pt x="1355" y="1761"/>
                    <a:pt x="1306" y="1663"/>
                  </a:cubicBezTo>
                  <a:lnTo>
                    <a:pt x="393" y="93"/>
                  </a:lnTo>
                  <a:cubicBezTo>
                    <a:pt x="354"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999" name="Google Shape;999;p58"/>
            <p:cNvSpPr/>
            <p:nvPr/>
          </p:nvSpPr>
          <p:spPr>
            <a:xfrm>
              <a:off x="4780000" y="1489525"/>
              <a:ext cx="31675" cy="43700"/>
            </a:xfrm>
            <a:custGeom>
              <a:avLst/>
              <a:gdLst/>
              <a:ahLst/>
              <a:cxnLst/>
              <a:rect l="l" t="t" r="r" b="b"/>
              <a:pathLst>
                <a:path w="1267" h="1748" extrusionOk="0">
                  <a:moveTo>
                    <a:pt x="219" y="0"/>
                  </a:moveTo>
                  <a:cubicBezTo>
                    <a:pt x="184" y="0"/>
                    <a:pt x="149" y="10"/>
                    <a:pt x="119" y="30"/>
                  </a:cubicBezTo>
                  <a:cubicBezTo>
                    <a:pt x="30" y="89"/>
                    <a:pt x="1" y="207"/>
                    <a:pt x="50" y="295"/>
                  </a:cubicBezTo>
                  <a:lnTo>
                    <a:pt x="884" y="1659"/>
                  </a:lnTo>
                  <a:cubicBezTo>
                    <a:pt x="913" y="1718"/>
                    <a:pt x="982" y="1748"/>
                    <a:pt x="1051" y="1748"/>
                  </a:cubicBezTo>
                  <a:cubicBezTo>
                    <a:pt x="1080" y="1748"/>
                    <a:pt x="1120" y="1738"/>
                    <a:pt x="1149" y="1718"/>
                  </a:cubicBezTo>
                  <a:cubicBezTo>
                    <a:pt x="1237" y="1659"/>
                    <a:pt x="1266" y="1541"/>
                    <a:pt x="1208" y="1453"/>
                  </a:cubicBezTo>
                  <a:lnTo>
                    <a:pt x="383" y="99"/>
                  </a:lnTo>
                  <a:cubicBezTo>
                    <a:pt x="351"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0" name="Google Shape;1000;p58"/>
            <p:cNvSpPr/>
            <p:nvPr/>
          </p:nvSpPr>
          <p:spPr>
            <a:xfrm>
              <a:off x="4727500" y="1529425"/>
              <a:ext cx="40025" cy="52125"/>
            </a:xfrm>
            <a:custGeom>
              <a:avLst/>
              <a:gdLst/>
              <a:ahLst/>
              <a:cxnLst/>
              <a:rect l="l" t="t" r="r" b="b"/>
              <a:pathLst>
                <a:path w="1601" h="2085" extrusionOk="0">
                  <a:moveTo>
                    <a:pt x="1374" y="0"/>
                  </a:moveTo>
                  <a:cubicBezTo>
                    <a:pt x="1305" y="0"/>
                    <a:pt x="1241" y="33"/>
                    <a:pt x="1208" y="93"/>
                  </a:cubicBezTo>
                  <a:cubicBezTo>
                    <a:pt x="874" y="682"/>
                    <a:pt x="492" y="1241"/>
                    <a:pt x="69" y="1771"/>
                  </a:cubicBezTo>
                  <a:cubicBezTo>
                    <a:pt x="1" y="1859"/>
                    <a:pt x="10" y="1977"/>
                    <a:pt x="99" y="2045"/>
                  </a:cubicBezTo>
                  <a:cubicBezTo>
                    <a:pt x="128" y="2075"/>
                    <a:pt x="178" y="2085"/>
                    <a:pt x="217" y="2085"/>
                  </a:cubicBezTo>
                  <a:cubicBezTo>
                    <a:pt x="276" y="2085"/>
                    <a:pt x="335" y="2065"/>
                    <a:pt x="374" y="2016"/>
                  </a:cubicBezTo>
                  <a:cubicBezTo>
                    <a:pt x="806" y="1467"/>
                    <a:pt x="1198" y="887"/>
                    <a:pt x="1541" y="289"/>
                  </a:cubicBezTo>
                  <a:cubicBezTo>
                    <a:pt x="1600" y="200"/>
                    <a:pt x="1561" y="83"/>
                    <a:pt x="1473" y="24"/>
                  </a:cubicBezTo>
                  <a:cubicBezTo>
                    <a:pt x="1441" y="8"/>
                    <a:pt x="1407" y="0"/>
                    <a:pt x="137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1" name="Google Shape;1001;p58"/>
            <p:cNvSpPr/>
            <p:nvPr/>
          </p:nvSpPr>
          <p:spPr>
            <a:xfrm>
              <a:off x="4674525"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44" y="2047"/>
                  </a:lnTo>
                  <a:cubicBezTo>
                    <a:pt x="873" y="2116"/>
                    <a:pt x="942" y="2164"/>
                    <a:pt x="1021" y="2164"/>
                  </a:cubicBezTo>
                  <a:cubicBezTo>
                    <a:pt x="1040" y="2164"/>
                    <a:pt x="1070" y="2155"/>
                    <a:pt x="1099" y="2145"/>
                  </a:cubicBezTo>
                  <a:cubicBezTo>
                    <a:pt x="1197" y="2105"/>
                    <a:pt x="1237" y="1988"/>
                    <a:pt x="1197" y="1890"/>
                  </a:cubicBezTo>
                  <a:lnTo>
                    <a:pt x="402" y="114"/>
                  </a:lnTo>
                  <a:cubicBezTo>
                    <a:pt x="366" y="41"/>
                    <a:pt x="292"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2" name="Google Shape;1002;p58"/>
            <p:cNvSpPr/>
            <p:nvPr/>
          </p:nvSpPr>
          <p:spPr>
            <a:xfrm>
              <a:off x="4760625" y="1577675"/>
              <a:ext cx="46625" cy="18850"/>
            </a:xfrm>
            <a:custGeom>
              <a:avLst/>
              <a:gdLst/>
              <a:ahLst/>
              <a:cxnLst/>
              <a:rect l="l" t="t" r="r" b="b"/>
              <a:pathLst>
                <a:path w="1865" h="754" extrusionOk="0">
                  <a:moveTo>
                    <a:pt x="1655" y="0"/>
                  </a:moveTo>
                  <a:cubicBezTo>
                    <a:pt x="1638" y="0"/>
                    <a:pt x="1619" y="3"/>
                    <a:pt x="1600" y="8"/>
                  </a:cubicBezTo>
                  <a:lnTo>
                    <a:pt x="167" y="370"/>
                  </a:lnTo>
                  <a:cubicBezTo>
                    <a:pt x="69" y="400"/>
                    <a:pt x="0" y="508"/>
                    <a:pt x="30" y="606"/>
                  </a:cubicBezTo>
                  <a:cubicBezTo>
                    <a:pt x="50" y="695"/>
                    <a:pt x="128" y="754"/>
                    <a:pt x="216" y="754"/>
                  </a:cubicBezTo>
                  <a:cubicBezTo>
                    <a:pt x="236" y="754"/>
                    <a:pt x="246" y="754"/>
                    <a:pt x="266" y="743"/>
                  </a:cubicBezTo>
                  <a:lnTo>
                    <a:pt x="1698" y="381"/>
                  </a:lnTo>
                  <a:cubicBezTo>
                    <a:pt x="1796" y="351"/>
                    <a:pt x="1865" y="243"/>
                    <a:pt x="1836" y="145"/>
                  </a:cubicBezTo>
                  <a:cubicBezTo>
                    <a:pt x="1811" y="56"/>
                    <a:pt x="1740" y="0"/>
                    <a:pt x="16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3" name="Google Shape;1003;p58"/>
            <p:cNvSpPr/>
            <p:nvPr/>
          </p:nvSpPr>
          <p:spPr>
            <a:xfrm>
              <a:off x="4773875" y="1624350"/>
              <a:ext cx="31175" cy="43325"/>
            </a:xfrm>
            <a:custGeom>
              <a:avLst/>
              <a:gdLst/>
              <a:ahLst/>
              <a:cxnLst/>
              <a:rect l="l" t="t" r="r" b="b"/>
              <a:pathLst>
                <a:path w="1247" h="1733" extrusionOk="0">
                  <a:moveTo>
                    <a:pt x="214" y="0"/>
                  </a:moveTo>
                  <a:cubicBezTo>
                    <a:pt x="177" y="0"/>
                    <a:pt x="139" y="11"/>
                    <a:pt x="109" y="34"/>
                  </a:cubicBezTo>
                  <a:cubicBezTo>
                    <a:pt x="30" y="93"/>
                    <a:pt x="0" y="211"/>
                    <a:pt x="50" y="300"/>
                  </a:cubicBezTo>
                  <a:lnTo>
                    <a:pt x="854" y="1634"/>
                  </a:lnTo>
                  <a:cubicBezTo>
                    <a:pt x="894" y="1703"/>
                    <a:pt x="952" y="1732"/>
                    <a:pt x="1021" y="1732"/>
                  </a:cubicBezTo>
                  <a:cubicBezTo>
                    <a:pt x="1060" y="1732"/>
                    <a:pt x="1090" y="1722"/>
                    <a:pt x="1119" y="1703"/>
                  </a:cubicBezTo>
                  <a:cubicBezTo>
                    <a:pt x="1217" y="1654"/>
                    <a:pt x="1247" y="1526"/>
                    <a:pt x="1188" y="1438"/>
                  </a:cubicBezTo>
                  <a:lnTo>
                    <a:pt x="471" y="241"/>
                  </a:lnTo>
                  <a:cubicBezTo>
                    <a:pt x="471" y="211"/>
                    <a:pt x="452" y="182"/>
                    <a:pt x="432" y="152"/>
                  </a:cubicBezTo>
                  <a:lnTo>
                    <a:pt x="373" y="74"/>
                  </a:lnTo>
                  <a:cubicBezTo>
                    <a:pt x="332" y="26"/>
                    <a:pt x="272"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4" name="Google Shape;1004;p58"/>
            <p:cNvSpPr/>
            <p:nvPr/>
          </p:nvSpPr>
          <p:spPr>
            <a:xfrm>
              <a:off x="4696825" y="1631075"/>
              <a:ext cx="43950" cy="35850"/>
            </a:xfrm>
            <a:custGeom>
              <a:avLst/>
              <a:gdLst/>
              <a:ahLst/>
              <a:cxnLst/>
              <a:rect l="l" t="t" r="r" b="b"/>
              <a:pathLst>
                <a:path w="1758" h="1434" extrusionOk="0">
                  <a:moveTo>
                    <a:pt x="1542" y="1"/>
                  </a:moveTo>
                  <a:cubicBezTo>
                    <a:pt x="1493" y="1"/>
                    <a:pt x="1444" y="20"/>
                    <a:pt x="1405" y="60"/>
                  </a:cubicBezTo>
                  <a:cubicBezTo>
                    <a:pt x="1012" y="433"/>
                    <a:pt x="580" y="776"/>
                    <a:pt x="119" y="1080"/>
                  </a:cubicBezTo>
                  <a:cubicBezTo>
                    <a:pt x="31" y="1139"/>
                    <a:pt x="1" y="1257"/>
                    <a:pt x="60" y="1346"/>
                  </a:cubicBezTo>
                  <a:cubicBezTo>
                    <a:pt x="99" y="1405"/>
                    <a:pt x="158" y="1434"/>
                    <a:pt x="227" y="1434"/>
                  </a:cubicBezTo>
                  <a:cubicBezTo>
                    <a:pt x="266" y="1434"/>
                    <a:pt x="295" y="1424"/>
                    <a:pt x="335" y="1405"/>
                  </a:cubicBezTo>
                  <a:cubicBezTo>
                    <a:pt x="816" y="1091"/>
                    <a:pt x="1267" y="737"/>
                    <a:pt x="1679" y="335"/>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5" name="Google Shape;1005;p58"/>
            <p:cNvSpPr/>
            <p:nvPr/>
          </p:nvSpPr>
          <p:spPr>
            <a:xfrm>
              <a:off x="4670100" y="1702900"/>
              <a:ext cx="57175" cy="13575"/>
            </a:xfrm>
            <a:custGeom>
              <a:avLst/>
              <a:gdLst/>
              <a:ahLst/>
              <a:cxnLst/>
              <a:rect l="l" t="t" r="r" b="b"/>
              <a:pathLst>
                <a:path w="2287" h="543" extrusionOk="0">
                  <a:moveTo>
                    <a:pt x="203" y="0"/>
                  </a:moveTo>
                  <a:cubicBezTo>
                    <a:pt x="108" y="0"/>
                    <a:pt x="29" y="74"/>
                    <a:pt x="20" y="170"/>
                  </a:cubicBezTo>
                  <a:cubicBezTo>
                    <a:pt x="1" y="278"/>
                    <a:pt x="69" y="376"/>
                    <a:pt x="177" y="386"/>
                  </a:cubicBezTo>
                  <a:cubicBezTo>
                    <a:pt x="815" y="494"/>
                    <a:pt x="1453" y="543"/>
                    <a:pt x="2090" y="543"/>
                  </a:cubicBezTo>
                  <a:lnTo>
                    <a:pt x="2101" y="543"/>
                  </a:lnTo>
                  <a:cubicBezTo>
                    <a:pt x="2199" y="543"/>
                    <a:pt x="2287" y="464"/>
                    <a:pt x="2287" y="357"/>
                  </a:cubicBezTo>
                  <a:cubicBezTo>
                    <a:pt x="2287" y="248"/>
                    <a:pt x="2208" y="161"/>
                    <a:pt x="2101" y="161"/>
                  </a:cubicBezTo>
                  <a:cubicBezTo>
                    <a:pt x="1473" y="150"/>
                    <a:pt x="854" y="102"/>
                    <a:pt x="236" y="3"/>
                  </a:cubicBezTo>
                  <a:cubicBezTo>
                    <a:pt x="225" y="1"/>
                    <a:pt x="214" y="0"/>
                    <a:pt x="2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6" name="Google Shape;1006;p58"/>
            <p:cNvSpPr/>
            <p:nvPr/>
          </p:nvSpPr>
          <p:spPr>
            <a:xfrm>
              <a:off x="4750325" y="1669975"/>
              <a:ext cx="33625" cy="47000"/>
            </a:xfrm>
            <a:custGeom>
              <a:avLst/>
              <a:gdLst/>
              <a:ahLst/>
              <a:cxnLst/>
              <a:rect l="l" t="t" r="r" b="b"/>
              <a:pathLst>
                <a:path w="1345" h="1880" extrusionOk="0">
                  <a:moveTo>
                    <a:pt x="218" y="1"/>
                  </a:moveTo>
                  <a:cubicBezTo>
                    <a:pt x="180" y="1"/>
                    <a:pt x="142" y="12"/>
                    <a:pt x="108" y="35"/>
                  </a:cubicBezTo>
                  <a:cubicBezTo>
                    <a:pt x="20" y="93"/>
                    <a:pt x="0" y="211"/>
                    <a:pt x="50" y="300"/>
                  </a:cubicBezTo>
                  <a:lnTo>
                    <a:pt x="962" y="1792"/>
                  </a:lnTo>
                  <a:cubicBezTo>
                    <a:pt x="1001" y="1850"/>
                    <a:pt x="1060" y="1879"/>
                    <a:pt x="1129" y="1879"/>
                  </a:cubicBezTo>
                  <a:cubicBezTo>
                    <a:pt x="1158" y="1879"/>
                    <a:pt x="1197" y="1870"/>
                    <a:pt x="1227" y="1850"/>
                  </a:cubicBezTo>
                  <a:cubicBezTo>
                    <a:pt x="1315" y="1792"/>
                    <a:pt x="1345" y="1674"/>
                    <a:pt x="1295" y="1585"/>
                  </a:cubicBezTo>
                  <a:lnTo>
                    <a:pt x="471" y="241"/>
                  </a:lnTo>
                  <a:cubicBezTo>
                    <a:pt x="462" y="211"/>
                    <a:pt x="452" y="192"/>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7" name="Google Shape;1007;p58"/>
            <p:cNvSpPr/>
            <p:nvPr/>
          </p:nvSpPr>
          <p:spPr>
            <a:xfrm>
              <a:off x="4672550" y="1738450"/>
              <a:ext cx="56200" cy="31275"/>
            </a:xfrm>
            <a:custGeom>
              <a:avLst/>
              <a:gdLst/>
              <a:ahLst/>
              <a:cxnLst/>
              <a:rect l="l" t="t" r="r" b="b"/>
              <a:pathLst>
                <a:path w="2248" h="1251" extrusionOk="0">
                  <a:moveTo>
                    <a:pt x="215" y="0"/>
                  </a:moveTo>
                  <a:cubicBezTo>
                    <a:pt x="154" y="0"/>
                    <a:pt x="96" y="28"/>
                    <a:pt x="60" y="83"/>
                  </a:cubicBezTo>
                  <a:cubicBezTo>
                    <a:pt x="1" y="171"/>
                    <a:pt x="20" y="289"/>
                    <a:pt x="108" y="348"/>
                  </a:cubicBezTo>
                  <a:cubicBezTo>
                    <a:pt x="677" y="740"/>
                    <a:pt x="1306" y="1044"/>
                    <a:pt x="1983" y="1240"/>
                  </a:cubicBezTo>
                  <a:cubicBezTo>
                    <a:pt x="1992" y="1251"/>
                    <a:pt x="2012" y="1251"/>
                    <a:pt x="2032" y="1251"/>
                  </a:cubicBezTo>
                  <a:cubicBezTo>
                    <a:pt x="2120" y="1251"/>
                    <a:pt x="2199" y="1192"/>
                    <a:pt x="2219" y="1113"/>
                  </a:cubicBezTo>
                  <a:cubicBezTo>
                    <a:pt x="2248" y="1005"/>
                    <a:pt x="2189" y="897"/>
                    <a:pt x="2091" y="868"/>
                  </a:cubicBezTo>
                  <a:cubicBezTo>
                    <a:pt x="1453" y="682"/>
                    <a:pt x="864" y="397"/>
                    <a:pt x="324" y="34"/>
                  </a:cubicBezTo>
                  <a:cubicBezTo>
                    <a:pt x="290" y="11"/>
                    <a:pt x="252" y="0"/>
                    <a:pt x="21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8" name="Google Shape;1008;p58"/>
            <p:cNvSpPr/>
            <p:nvPr/>
          </p:nvSpPr>
          <p:spPr>
            <a:xfrm>
              <a:off x="4753750" y="1731800"/>
              <a:ext cx="44925" cy="35700"/>
            </a:xfrm>
            <a:custGeom>
              <a:avLst/>
              <a:gdLst/>
              <a:ahLst/>
              <a:cxnLst/>
              <a:rect l="l" t="t" r="r" b="b"/>
              <a:pathLst>
                <a:path w="1797" h="1428" extrusionOk="0">
                  <a:moveTo>
                    <a:pt x="1576" y="0"/>
                  </a:moveTo>
                  <a:cubicBezTo>
                    <a:pt x="1537" y="0"/>
                    <a:pt x="1498" y="11"/>
                    <a:pt x="1463" y="34"/>
                  </a:cubicBezTo>
                  <a:lnTo>
                    <a:pt x="99" y="1075"/>
                  </a:lnTo>
                  <a:cubicBezTo>
                    <a:pt x="20" y="1144"/>
                    <a:pt x="1" y="1262"/>
                    <a:pt x="70" y="1349"/>
                  </a:cubicBezTo>
                  <a:cubicBezTo>
                    <a:pt x="99" y="1399"/>
                    <a:pt x="158" y="1428"/>
                    <a:pt x="216" y="1428"/>
                  </a:cubicBezTo>
                  <a:cubicBezTo>
                    <a:pt x="266" y="1428"/>
                    <a:pt x="305" y="1408"/>
                    <a:pt x="334" y="1379"/>
                  </a:cubicBezTo>
                  <a:lnTo>
                    <a:pt x="1699" y="349"/>
                  </a:lnTo>
                  <a:cubicBezTo>
                    <a:pt x="1786" y="280"/>
                    <a:pt x="1797" y="162"/>
                    <a:pt x="1738" y="74"/>
                  </a:cubicBezTo>
                  <a:cubicBezTo>
                    <a:pt x="1696" y="26"/>
                    <a:pt x="1636" y="0"/>
                    <a:pt x="15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09" name="Google Shape;1009;p58"/>
            <p:cNvSpPr/>
            <p:nvPr/>
          </p:nvSpPr>
          <p:spPr>
            <a:xfrm>
              <a:off x="4884750" y="1321175"/>
              <a:ext cx="34625" cy="42300"/>
            </a:xfrm>
            <a:custGeom>
              <a:avLst/>
              <a:gdLst/>
              <a:ahLst/>
              <a:cxnLst/>
              <a:rect l="l" t="t" r="r" b="b"/>
              <a:pathLst>
                <a:path w="1385" h="1692" extrusionOk="0">
                  <a:moveTo>
                    <a:pt x="221" y="1"/>
                  </a:moveTo>
                  <a:cubicBezTo>
                    <a:pt x="181" y="1"/>
                    <a:pt x="141" y="14"/>
                    <a:pt x="109" y="43"/>
                  </a:cubicBezTo>
                  <a:cubicBezTo>
                    <a:pt x="20" y="101"/>
                    <a:pt x="1" y="229"/>
                    <a:pt x="70" y="307"/>
                  </a:cubicBezTo>
                  <a:cubicBezTo>
                    <a:pt x="177" y="464"/>
                    <a:pt x="295" y="631"/>
                    <a:pt x="403" y="788"/>
                  </a:cubicBezTo>
                  <a:cubicBezTo>
                    <a:pt x="600" y="1073"/>
                    <a:pt x="805" y="1357"/>
                    <a:pt x="1021" y="1622"/>
                  </a:cubicBezTo>
                  <a:cubicBezTo>
                    <a:pt x="1061" y="1661"/>
                    <a:pt x="1119" y="1691"/>
                    <a:pt x="1169" y="1691"/>
                  </a:cubicBezTo>
                  <a:cubicBezTo>
                    <a:pt x="1218" y="1691"/>
                    <a:pt x="1257" y="1672"/>
                    <a:pt x="1296" y="1642"/>
                  </a:cubicBezTo>
                  <a:cubicBezTo>
                    <a:pt x="1375" y="1573"/>
                    <a:pt x="1385" y="1445"/>
                    <a:pt x="1316" y="1367"/>
                  </a:cubicBezTo>
                  <a:cubicBezTo>
                    <a:pt x="1110" y="1122"/>
                    <a:pt x="914" y="83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0" name="Google Shape;1010;p58"/>
            <p:cNvSpPr/>
            <p:nvPr/>
          </p:nvSpPr>
          <p:spPr>
            <a:xfrm>
              <a:off x="4940700" y="1316075"/>
              <a:ext cx="50325" cy="14525"/>
            </a:xfrm>
            <a:custGeom>
              <a:avLst/>
              <a:gdLst/>
              <a:ahLst/>
              <a:cxnLst/>
              <a:rect l="l" t="t" r="r" b="b"/>
              <a:pathLst>
                <a:path w="2013" h="581" extrusionOk="0">
                  <a:moveTo>
                    <a:pt x="1816" y="1"/>
                  </a:moveTo>
                  <a:cubicBezTo>
                    <a:pt x="1266" y="11"/>
                    <a:pt x="707" y="79"/>
                    <a:pt x="167" y="197"/>
                  </a:cubicBezTo>
                  <a:cubicBezTo>
                    <a:pt x="69" y="217"/>
                    <a:pt x="0" y="325"/>
                    <a:pt x="20" y="433"/>
                  </a:cubicBezTo>
                  <a:cubicBezTo>
                    <a:pt x="39" y="521"/>
                    <a:pt x="128" y="580"/>
                    <a:pt x="216" y="580"/>
                  </a:cubicBezTo>
                  <a:lnTo>
                    <a:pt x="255" y="580"/>
                  </a:lnTo>
                  <a:cubicBezTo>
                    <a:pt x="766" y="462"/>
                    <a:pt x="1295" y="404"/>
                    <a:pt x="1825" y="393"/>
                  </a:cubicBezTo>
                  <a:cubicBezTo>
                    <a:pt x="1934" y="393"/>
                    <a:pt x="2012" y="305"/>
                    <a:pt x="2012" y="197"/>
                  </a:cubicBezTo>
                  <a:cubicBezTo>
                    <a:pt x="2012" y="90"/>
                    <a:pt x="1934"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1" name="Google Shape;1011;p58"/>
            <p:cNvSpPr/>
            <p:nvPr/>
          </p:nvSpPr>
          <p:spPr>
            <a:xfrm>
              <a:off x="5098200" y="1317050"/>
              <a:ext cx="12775" cy="48125"/>
            </a:xfrm>
            <a:custGeom>
              <a:avLst/>
              <a:gdLst/>
              <a:ahLst/>
              <a:cxnLst/>
              <a:rect l="l" t="t" r="r" b="b"/>
              <a:pathLst>
                <a:path w="511" h="1925" extrusionOk="0">
                  <a:moveTo>
                    <a:pt x="204" y="0"/>
                  </a:moveTo>
                  <a:cubicBezTo>
                    <a:pt x="199" y="0"/>
                    <a:pt x="193" y="1"/>
                    <a:pt x="187" y="1"/>
                  </a:cubicBezTo>
                  <a:cubicBezTo>
                    <a:pt x="79" y="1"/>
                    <a:pt x="0" y="99"/>
                    <a:pt x="10" y="208"/>
                  </a:cubicBezTo>
                  <a:lnTo>
                    <a:pt x="108" y="1748"/>
                  </a:lnTo>
                  <a:cubicBezTo>
                    <a:pt x="118" y="1846"/>
                    <a:pt x="207" y="1924"/>
                    <a:pt x="305" y="1924"/>
                  </a:cubicBezTo>
                  <a:lnTo>
                    <a:pt x="314" y="1924"/>
                  </a:lnTo>
                  <a:cubicBezTo>
                    <a:pt x="422" y="1915"/>
                    <a:pt x="510" y="1826"/>
                    <a:pt x="501" y="1719"/>
                  </a:cubicBezTo>
                  <a:lnTo>
                    <a:pt x="393" y="178"/>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2" name="Google Shape;1012;p58"/>
            <p:cNvSpPr/>
            <p:nvPr/>
          </p:nvSpPr>
          <p:spPr>
            <a:xfrm>
              <a:off x="5071450" y="1406300"/>
              <a:ext cx="39525" cy="33450"/>
            </a:xfrm>
            <a:custGeom>
              <a:avLst/>
              <a:gdLst/>
              <a:ahLst/>
              <a:cxnLst/>
              <a:rect l="l" t="t" r="r" b="b"/>
              <a:pathLst>
                <a:path w="1581" h="1338" extrusionOk="0">
                  <a:moveTo>
                    <a:pt x="1357" y="1"/>
                  </a:moveTo>
                  <a:cubicBezTo>
                    <a:pt x="1316" y="1"/>
                    <a:pt x="1274" y="14"/>
                    <a:pt x="1237" y="42"/>
                  </a:cubicBezTo>
                  <a:lnTo>
                    <a:pt x="99" y="984"/>
                  </a:lnTo>
                  <a:cubicBezTo>
                    <a:pt x="10" y="1053"/>
                    <a:pt x="1" y="1181"/>
                    <a:pt x="69" y="1259"/>
                  </a:cubicBezTo>
                  <a:cubicBezTo>
                    <a:pt x="108" y="1309"/>
                    <a:pt x="167" y="1338"/>
                    <a:pt x="217" y="1338"/>
                  </a:cubicBezTo>
                  <a:cubicBezTo>
                    <a:pt x="265" y="1338"/>
                    <a:pt x="305" y="1318"/>
                    <a:pt x="344" y="1289"/>
                  </a:cubicBezTo>
                  <a:lnTo>
                    <a:pt x="1492" y="347"/>
                  </a:lnTo>
                  <a:cubicBezTo>
                    <a:pt x="1571" y="278"/>
                    <a:pt x="1580" y="160"/>
                    <a:pt x="1512" y="72"/>
                  </a:cubicBezTo>
                  <a:cubicBezTo>
                    <a:pt x="1472" y="26"/>
                    <a:pt x="1415" y="1"/>
                    <a:pt x="135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3" name="Google Shape;1013;p58"/>
            <p:cNvSpPr/>
            <p:nvPr/>
          </p:nvSpPr>
          <p:spPr>
            <a:xfrm>
              <a:off x="5080025" y="1457350"/>
              <a:ext cx="28750" cy="45700"/>
            </a:xfrm>
            <a:custGeom>
              <a:avLst/>
              <a:gdLst/>
              <a:ahLst/>
              <a:cxnLst/>
              <a:rect l="l" t="t" r="r" b="b"/>
              <a:pathLst>
                <a:path w="1150" h="1828" extrusionOk="0">
                  <a:moveTo>
                    <a:pt x="221" y="1"/>
                  </a:moveTo>
                  <a:cubicBezTo>
                    <a:pt x="192" y="1"/>
                    <a:pt x="164" y="8"/>
                    <a:pt x="138" y="22"/>
                  </a:cubicBezTo>
                  <a:cubicBezTo>
                    <a:pt x="40" y="71"/>
                    <a:pt x="1" y="189"/>
                    <a:pt x="50" y="287"/>
                  </a:cubicBezTo>
                  <a:lnTo>
                    <a:pt x="757" y="1720"/>
                  </a:lnTo>
                  <a:cubicBezTo>
                    <a:pt x="796" y="1788"/>
                    <a:pt x="864" y="1827"/>
                    <a:pt x="934" y="1827"/>
                  </a:cubicBezTo>
                  <a:cubicBezTo>
                    <a:pt x="963" y="1827"/>
                    <a:pt x="992" y="1818"/>
                    <a:pt x="1022" y="1808"/>
                  </a:cubicBezTo>
                  <a:cubicBezTo>
                    <a:pt x="1110" y="1759"/>
                    <a:pt x="1149" y="1641"/>
                    <a:pt x="1110" y="1543"/>
                  </a:cubicBezTo>
                  <a:lnTo>
                    <a:pt x="393" y="111"/>
                  </a:lnTo>
                  <a:cubicBezTo>
                    <a:pt x="359" y="41"/>
                    <a:pt x="29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4" name="Google Shape;1014;p58"/>
            <p:cNvSpPr/>
            <p:nvPr/>
          </p:nvSpPr>
          <p:spPr>
            <a:xfrm>
              <a:off x="5073925" y="1530975"/>
              <a:ext cx="35350" cy="31450"/>
            </a:xfrm>
            <a:custGeom>
              <a:avLst/>
              <a:gdLst/>
              <a:ahLst/>
              <a:cxnLst/>
              <a:rect l="l" t="t" r="r" b="b"/>
              <a:pathLst>
                <a:path w="1414" h="1258" extrusionOk="0">
                  <a:moveTo>
                    <a:pt x="1201" y="1"/>
                  </a:moveTo>
                  <a:cubicBezTo>
                    <a:pt x="1154" y="1"/>
                    <a:pt x="1106" y="18"/>
                    <a:pt x="1069" y="51"/>
                  </a:cubicBezTo>
                  <a:lnTo>
                    <a:pt x="88" y="914"/>
                  </a:lnTo>
                  <a:cubicBezTo>
                    <a:pt x="9" y="982"/>
                    <a:pt x="0" y="1110"/>
                    <a:pt x="79" y="1189"/>
                  </a:cubicBezTo>
                  <a:cubicBezTo>
                    <a:pt x="118" y="1238"/>
                    <a:pt x="166" y="1257"/>
                    <a:pt x="216" y="1257"/>
                  </a:cubicBezTo>
                  <a:cubicBezTo>
                    <a:pt x="265" y="1257"/>
                    <a:pt x="314" y="1238"/>
                    <a:pt x="353" y="1209"/>
                  </a:cubicBezTo>
                  <a:lnTo>
                    <a:pt x="1324" y="345"/>
                  </a:lnTo>
                  <a:cubicBezTo>
                    <a:pt x="1413" y="266"/>
                    <a:pt x="1413" y="149"/>
                    <a:pt x="1344" y="70"/>
                  </a:cubicBezTo>
                  <a:cubicBezTo>
                    <a:pt x="1308" y="23"/>
                    <a:pt x="1255" y="1"/>
                    <a:pt x="12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5" name="Google Shape;1015;p58"/>
            <p:cNvSpPr/>
            <p:nvPr/>
          </p:nvSpPr>
          <p:spPr>
            <a:xfrm>
              <a:off x="5084450" y="1592125"/>
              <a:ext cx="24825" cy="53225"/>
            </a:xfrm>
            <a:custGeom>
              <a:avLst/>
              <a:gdLst/>
              <a:ahLst/>
              <a:cxnLst/>
              <a:rect l="l" t="t" r="r" b="b"/>
              <a:pathLst>
                <a:path w="993" h="2129" extrusionOk="0">
                  <a:moveTo>
                    <a:pt x="214" y="0"/>
                  </a:moveTo>
                  <a:cubicBezTo>
                    <a:pt x="195" y="0"/>
                    <a:pt x="176" y="3"/>
                    <a:pt x="158" y="8"/>
                  </a:cubicBezTo>
                  <a:cubicBezTo>
                    <a:pt x="50" y="38"/>
                    <a:pt x="1" y="146"/>
                    <a:pt x="30" y="254"/>
                  </a:cubicBezTo>
                  <a:lnTo>
                    <a:pt x="589" y="1991"/>
                  </a:lnTo>
                  <a:cubicBezTo>
                    <a:pt x="619" y="2069"/>
                    <a:pt x="687" y="2128"/>
                    <a:pt x="776" y="2128"/>
                  </a:cubicBezTo>
                  <a:cubicBezTo>
                    <a:pt x="796" y="2128"/>
                    <a:pt x="815" y="2119"/>
                    <a:pt x="835" y="2119"/>
                  </a:cubicBezTo>
                  <a:cubicBezTo>
                    <a:pt x="933" y="2079"/>
                    <a:pt x="992" y="1971"/>
                    <a:pt x="962" y="1873"/>
                  </a:cubicBezTo>
                  <a:lnTo>
                    <a:pt x="403" y="136"/>
                  </a:lnTo>
                  <a:cubicBezTo>
                    <a:pt x="372" y="49"/>
                    <a:pt x="295"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6" name="Google Shape;1016;p58"/>
            <p:cNvSpPr/>
            <p:nvPr/>
          </p:nvSpPr>
          <p:spPr>
            <a:xfrm>
              <a:off x="5065325" y="1670750"/>
              <a:ext cx="50325" cy="24625"/>
            </a:xfrm>
            <a:custGeom>
              <a:avLst/>
              <a:gdLst/>
              <a:ahLst/>
              <a:cxnLst/>
              <a:rect l="l" t="t" r="r" b="b"/>
              <a:pathLst>
                <a:path w="2013" h="985" extrusionOk="0">
                  <a:moveTo>
                    <a:pt x="1793" y="0"/>
                  </a:moveTo>
                  <a:cubicBezTo>
                    <a:pt x="1769" y="0"/>
                    <a:pt x="1743" y="5"/>
                    <a:pt x="1718" y="14"/>
                  </a:cubicBezTo>
                  <a:lnTo>
                    <a:pt x="148" y="612"/>
                  </a:lnTo>
                  <a:cubicBezTo>
                    <a:pt x="50" y="651"/>
                    <a:pt x="0" y="760"/>
                    <a:pt x="39" y="858"/>
                  </a:cubicBezTo>
                  <a:cubicBezTo>
                    <a:pt x="69" y="936"/>
                    <a:pt x="138" y="985"/>
                    <a:pt x="216" y="985"/>
                  </a:cubicBezTo>
                  <a:cubicBezTo>
                    <a:pt x="246" y="985"/>
                    <a:pt x="265" y="985"/>
                    <a:pt x="285" y="975"/>
                  </a:cubicBezTo>
                  <a:lnTo>
                    <a:pt x="1865" y="376"/>
                  </a:lnTo>
                  <a:cubicBezTo>
                    <a:pt x="1963" y="337"/>
                    <a:pt x="2012" y="230"/>
                    <a:pt x="1973" y="121"/>
                  </a:cubicBezTo>
                  <a:cubicBezTo>
                    <a:pt x="1943" y="46"/>
                    <a:pt x="1873" y="0"/>
                    <a:pt x="17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7" name="Google Shape;1017;p58"/>
            <p:cNvSpPr/>
            <p:nvPr/>
          </p:nvSpPr>
          <p:spPr>
            <a:xfrm>
              <a:off x="5081500" y="1721775"/>
              <a:ext cx="25300" cy="47950"/>
            </a:xfrm>
            <a:custGeom>
              <a:avLst/>
              <a:gdLst/>
              <a:ahLst/>
              <a:cxnLst/>
              <a:rect l="l" t="t" r="r" b="b"/>
              <a:pathLst>
                <a:path w="1012" h="1918" extrusionOk="0">
                  <a:moveTo>
                    <a:pt x="228" y="0"/>
                  </a:moveTo>
                  <a:cubicBezTo>
                    <a:pt x="205" y="0"/>
                    <a:pt x="181" y="5"/>
                    <a:pt x="158" y="14"/>
                  </a:cubicBezTo>
                  <a:cubicBezTo>
                    <a:pt x="50" y="43"/>
                    <a:pt x="1" y="161"/>
                    <a:pt x="40" y="259"/>
                  </a:cubicBezTo>
                  <a:lnTo>
                    <a:pt x="609" y="1790"/>
                  </a:lnTo>
                  <a:cubicBezTo>
                    <a:pt x="639" y="1868"/>
                    <a:pt x="718" y="1918"/>
                    <a:pt x="796" y="1918"/>
                  </a:cubicBezTo>
                  <a:cubicBezTo>
                    <a:pt x="816" y="1918"/>
                    <a:pt x="835" y="1918"/>
                    <a:pt x="864" y="1907"/>
                  </a:cubicBezTo>
                  <a:cubicBezTo>
                    <a:pt x="963" y="1868"/>
                    <a:pt x="1012" y="1761"/>
                    <a:pt x="973" y="165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8" name="Google Shape;1018;p58"/>
            <p:cNvSpPr/>
            <p:nvPr/>
          </p:nvSpPr>
          <p:spPr>
            <a:xfrm>
              <a:off x="5070725" y="1784025"/>
              <a:ext cx="40750" cy="33300"/>
            </a:xfrm>
            <a:custGeom>
              <a:avLst/>
              <a:gdLst/>
              <a:ahLst/>
              <a:cxnLst/>
              <a:rect l="l" t="t" r="r" b="b"/>
              <a:pathLst>
                <a:path w="1630" h="1332" extrusionOk="0">
                  <a:moveTo>
                    <a:pt x="217" y="1"/>
                  </a:moveTo>
                  <a:cubicBezTo>
                    <a:pt x="162" y="1"/>
                    <a:pt x="108" y="25"/>
                    <a:pt x="69" y="75"/>
                  </a:cubicBezTo>
                  <a:cubicBezTo>
                    <a:pt x="0" y="163"/>
                    <a:pt x="20" y="281"/>
                    <a:pt x="98" y="350"/>
                  </a:cubicBezTo>
                  <a:lnTo>
                    <a:pt x="1286" y="1282"/>
                  </a:lnTo>
                  <a:cubicBezTo>
                    <a:pt x="1325" y="1312"/>
                    <a:pt x="1364" y="1331"/>
                    <a:pt x="1404" y="1331"/>
                  </a:cubicBezTo>
                  <a:cubicBezTo>
                    <a:pt x="1463" y="1331"/>
                    <a:pt x="1521" y="1302"/>
                    <a:pt x="1561" y="1253"/>
                  </a:cubicBezTo>
                  <a:cubicBezTo>
                    <a:pt x="1629" y="1164"/>
                    <a:pt x="1609" y="1046"/>
                    <a:pt x="1531" y="978"/>
                  </a:cubicBezTo>
                  <a:lnTo>
                    <a:pt x="344" y="45"/>
                  </a:lnTo>
                  <a:cubicBezTo>
                    <a:pt x="305" y="16"/>
                    <a:pt x="261"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19" name="Google Shape;1019;p58"/>
            <p:cNvSpPr/>
            <p:nvPr/>
          </p:nvSpPr>
          <p:spPr>
            <a:xfrm>
              <a:off x="5018225" y="1779975"/>
              <a:ext cx="35825" cy="35625"/>
            </a:xfrm>
            <a:custGeom>
              <a:avLst/>
              <a:gdLst/>
              <a:ahLst/>
              <a:cxnLst/>
              <a:rect l="l" t="t" r="r" b="b"/>
              <a:pathLst>
                <a:path w="1433" h="1425" extrusionOk="0">
                  <a:moveTo>
                    <a:pt x="1226" y="0"/>
                  </a:moveTo>
                  <a:cubicBezTo>
                    <a:pt x="1174" y="0"/>
                    <a:pt x="1120" y="20"/>
                    <a:pt x="1079" y="61"/>
                  </a:cubicBezTo>
                  <a:lnTo>
                    <a:pt x="69" y="1091"/>
                  </a:lnTo>
                  <a:cubicBezTo>
                    <a:pt x="0" y="1169"/>
                    <a:pt x="0" y="1287"/>
                    <a:pt x="69" y="1365"/>
                  </a:cubicBezTo>
                  <a:cubicBezTo>
                    <a:pt x="108" y="1405"/>
                    <a:pt x="157" y="1424"/>
                    <a:pt x="207" y="1424"/>
                  </a:cubicBezTo>
                  <a:cubicBezTo>
                    <a:pt x="255" y="1424"/>
                    <a:pt x="314" y="1405"/>
                    <a:pt x="353" y="1365"/>
                  </a:cubicBezTo>
                  <a:lnTo>
                    <a:pt x="1364" y="325"/>
                  </a:lnTo>
                  <a:cubicBezTo>
                    <a:pt x="1433" y="257"/>
                    <a:pt x="1433" y="129"/>
                    <a:pt x="1354" y="50"/>
                  </a:cubicBezTo>
                  <a:cubicBezTo>
                    <a:pt x="1321" y="18"/>
                    <a:pt x="1274" y="0"/>
                    <a:pt x="122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0" name="Google Shape;1020;p58"/>
            <p:cNvSpPr/>
            <p:nvPr/>
          </p:nvSpPr>
          <p:spPr>
            <a:xfrm>
              <a:off x="4943400" y="1783400"/>
              <a:ext cx="39500" cy="31700"/>
            </a:xfrm>
            <a:custGeom>
              <a:avLst/>
              <a:gdLst/>
              <a:ahLst/>
              <a:cxnLst/>
              <a:rect l="l" t="t" r="r" b="b"/>
              <a:pathLst>
                <a:path w="1580" h="1268" extrusionOk="0">
                  <a:moveTo>
                    <a:pt x="218" y="1"/>
                  </a:moveTo>
                  <a:cubicBezTo>
                    <a:pt x="166" y="1"/>
                    <a:pt x="114" y="20"/>
                    <a:pt x="79" y="61"/>
                  </a:cubicBezTo>
                  <a:cubicBezTo>
                    <a:pt x="0" y="129"/>
                    <a:pt x="0" y="257"/>
                    <a:pt x="79" y="336"/>
                  </a:cubicBezTo>
                  <a:cubicBezTo>
                    <a:pt x="432" y="679"/>
                    <a:pt x="825" y="984"/>
                    <a:pt x="1257" y="1248"/>
                  </a:cubicBezTo>
                  <a:cubicBezTo>
                    <a:pt x="1286" y="1268"/>
                    <a:pt x="1325" y="1268"/>
                    <a:pt x="1355" y="1268"/>
                  </a:cubicBezTo>
                  <a:cubicBezTo>
                    <a:pt x="1423" y="1268"/>
                    <a:pt x="1482" y="1239"/>
                    <a:pt x="1521" y="1180"/>
                  </a:cubicBezTo>
                  <a:cubicBezTo>
                    <a:pt x="1580" y="1091"/>
                    <a:pt x="1551" y="964"/>
                    <a:pt x="1453" y="914"/>
                  </a:cubicBezTo>
                  <a:cubicBezTo>
                    <a:pt x="1050" y="669"/>
                    <a:pt x="687" y="385"/>
                    <a:pt x="354" y="51"/>
                  </a:cubicBezTo>
                  <a:cubicBezTo>
                    <a:pt x="316" y="18"/>
                    <a:pt x="266"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1" name="Google Shape;1021;p58"/>
            <p:cNvSpPr/>
            <p:nvPr/>
          </p:nvSpPr>
          <p:spPr>
            <a:xfrm>
              <a:off x="4890150" y="1785200"/>
              <a:ext cx="38075" cy="30650"/>
            </a:xfrm>
            <a:custGeom>
              <a:avLst/>
              <a:gdLst/>
              <a:ahLst/>
              <a:cxnLst/>
              <a:rect l="l" t="t" r="r" b="b"/>
              <a:pathLst>
                <a:path w="1523" h="1226" extrusionOk="0">
                  <a:moveTo>
                    <a:pt x="1298" y="1"/>
                  </a:moveTo>
                  <a:cubicBezTo>
                    <a:pt x="1257" y="1"/>
                    <a:pt x="1215" y="13"/>
                    <a:pt x="1178" y="38"/>
                  </a:cubicBezTo>
                  <a:lnTo>
                    <a:pt x="99" y="882"/>
                  </a:lnTo>
                  <a:cubicBezTo>
                    <a:pt x="11" y="941"/>
                    <a:pt x="1" y="1069"/>
                    <a:pt x="59" y="1147"/>
                  </a:cubicBezTo>
                  <a:cubicBezTo>
                    <a:pt x="99" y="1196"/>
                    <a:pt x="158" y="1226"/>
                    <a:pt x="216" y="1226"/>
                  </a:cubicBezTo>
                  <a:cubicBezTo>
                    <a:pt x="256" y="1226"/>
                    <a:pt x="305" y="1215"/>
                    <a:pt x="334" y="1186"/>
                  </a:cubicBezTo>
                  <a:lnTo>
                    <a:pt x="1414" y="352"/>
                  </a:lnTo>
                  <a:cubicBezTo>
                    <a:pt x="1502" y="283"/>
                    <a:pt x="1522" y="156"/>
                    <a:pt x="1453" y="77"/>
                  </a:cubicBezTo>
                  <a:cubicBezTo>
                    <a:pt x="1413" y="26"/>
                    <a:pt x="1356" y="1"/>
                    <a:pt x="129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2" name="Google Shape;1022;p58"/>
            <p:cNvSpPr/>
            <p:nvPr/>
          </p:nvSpPr>
          <p:spPr>
            <a:xfrm>
              <a:off x="4875925" y="1733575"/>
              <a:ext cx="28725" cy="42775"/>
            </a:xfrm>
            <a:custGeom>
              <a:avLst/>
              <a:gdLst/>
              <a:ahLst/>
              <a:cxnLst/>
              <a:rect l="l" t="t" r="r" b="b"/>
              <a:pathLst>
                <a:path w="1149" h="1711" extrusionOk="0">
                  <a:moveTo>
                    <a:pt x="221" y="1"/>
                  </a:moveTo>
                  <a:cubicBezTo>
                    <a:pt x="200" y="1"/>
                    <a:pt x="178" y="5"/>
                    <a:pt x="157" y="13"/>
                  </a:cubicBezTo>
                  <a:cubicBezTo>
                    <a:pt x="50" y="52"/>
                    <a:pt x="0" y="160"/>
                    <a:pt x="40" y="258"/>
                  </a:cubicBezTo>
                  <a:cubicBezTo>
                    <a:pt x="216" y="749"/>
                    <a:pt x="462" y="1210"/>
                    <a:pt x="776" y="1632"/>
                  </a:cubicBezTo>
                  <a:cubicBezTo>
                    <a:pt x="815" y="1681"/>
                    <a:pt x="874" y="1710"/>
                    <a:pt x="933" y="1710"/>
                  </a:cubicBezTo>
                  <a:cubicBezTo>
                    <a:pt x="972" y="1710"/>
                    <a:pt x="1012" y="1701"/>
                    <a:pt x="1041" y="1671"/>
                  </a:cubicBezTo>
                  <a:cubicBezTo>
                    <a:pt x="1129" y="1612"/>
                    <a:pt x="1149" y="1485"/>
                    <a:pt x="1090" y="1396"/>
                  </a:cubicBezTo>
                  <a:cubicBezTo>
                    <a:pt x="796" y="1014"/>
                    <a:pt x="570" y="582"/>
                    <a:pt x="403" y="131"/>
                  </a:cubicBezTo>
                  <a:cubicBezTo>
                    <a:pt x="372" y="54"/>
                    <a:pt x="299"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3" name="Google Shape;1023;p58"/>
            <p:cNvSpPr/>
            <p:nvPr/>
          </p:nvSpPr>
          <p:spPr>
            <a:xfrm>
              <a:off x="4880350" y="1658400"/>
              <a:ext cx="36575" cy="32575"/>
            </a:xfrm>
            <a:custGeom>
              <a:avLst/>
              <a:gdLst/>
              <a:ahLst/>
              <a:cxnLst/>
              <a:rect l="l" t="t" r="r" b="b"/>
              <a:pathLst>
                <a:path w="1463" h="1303" extrusionOk="0">
                  <a:moveTo>
                    <a:pt x="1242" y="0"/>
                  </a:moveTo>
                  <a:cubicBezTo>
                    <a:pt x="1198" y="0"/>
                    <a:pt x="1154" y="15"/>
                    <a:pt x="1119" y="46"/>
                  </a:cubicBezTo>
                  <a:lnTo>
                    <a:pt x="89" y="959"/>
                  </a:lnTo>
                  <a:cubicBezTo>
                    <a:pt x="10" y="1038"/>
                    <a:pt x="0" y="1155"/>
                    <a:pt x="69" y="1234"/>
                  </a:cubicBezTo>
                  <a:cubicBezTo>
                    <a:pt x="108" y="1283"/>
                    <a:pt x="157" y="1302"/>
                    <a:pt x="216" y="1302"/>
                  </a:cubicBezTo>
                  <a:cubicBezTo>
                    <a:pt x="265" y="1302"/>
                    <a:pt x="305" y="1283"/>
                    <a:pt x="344" y="1254"/>
                  </a:cubicBezTo>
                  <a:lnTo>
                    <a:pt x="1374" y="341"/>
                  </a:lnTo>
                  <a:cubicBezTo>
                    <a:pt x="1452" y="272"/>
                    <a:pt x="1463" y="144"/>
                    <a:pt x="1394" y="66"/>
                  </a:cubicBezTo>
                  <a:cubicBezTo>
                    <a:pt x="1350" y="23"/>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4" name="Google Shape;1024;p58"/>
            <p:cNvSpPr/>
            <p:nvPr/>
          </p:nvSpPr>
          <p:spPr>
            <a:xfrm>
              <a:off x="4880100" y="1605425"/>
              <a:ext cx="32150" cy="33800"/>
            </a:xfrm>
            <a:custGeom>
              <a:avLst/>
              <a:gdLst/>
              <a:ahLst/>
              <a:cxnLst/>
              <a:rect l="l" t="t" r="r" b="b"/>
              <a:pathLst>
                <a:path w="1286" h="1352" extrusionOk="0">
                  <a:moveTo>
                    <a:pt x="1074" y="1"/>
                  </a:moveTo>
                  <a:cubicBezTo>
                    <a:pt x="1030" y="1"/>
                    <a:pt x="986" y="16"/>
                    <a:pt x="952" y="46"/>
                  </a:cubicBezTo>
                  <a:cubicBezTo>
                    <a:pt x="589" y="331"/>
                    <a:pt x="295" y="674"/>
                    <a:pt x="60" y="1057"/>
                  </a:cubicBezTo>
                  <a:cubicBezTo>
                    <a:pt x="1" y="1145"/>
                    <a:pt x="30" y="1273"/>
                    <a:pt x="118" y="1321"/>
                  </a:cubicBezTo>
                  <a:cubicBezTo>
                    <a:pt x="158" y="1341"/>
                    <a:pt x="187" y="1351"/>
                    <a:pt x="226" y="1351"/>
                  </a:cubicBezTo>
                  <a:cubicBezTo>
                    <a:pt x="285" y="1351"/>
                    <a:pt x="354" y="1321"/>
                    <a:pt x="393" y="1262"/>
                  </a:cubicBezTo>
                  <a:cubicBezTo>
                    <a:pt x="599" y="909"/>
                    <a:pt x="874" y="605"/>
                    <a:pt x="1198" y="350"/>
                  </a:cubicBezTo>
                  <a:cubicBezTo>
                    <a:pt x="1276" y="281"/>
                    <a:pt x="1286" y="154"/>
                    <a:pt x="1227" y="75"/>
                  </a:cubicBezTo>
                  <a:cubicBezTo>
                    <a:pt x="1188" y="25"/>
                    <a:pt x="1131" y="1"/>
                    <a:pt x="107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5" name="Google Shape;1025;p58"/>
            <p:cNvSpPr/>
            <p:nvPr/>
          </p:nvSpPr>
          <p:spPr>
            <a:xfrm>
              <a:off x="4886975" y="1524350"/>
              <a:ext cx="11800" cy="54750"/>
            </a:xfrm>
            <a:custGeom>
              <a:avLst/>
              <a:gdLst/>
              <a:ahLst/>
              <a:cxnLst/>
              <a:rect l="l" t="t" r="r" b="b"/>
              <a:pathLst>
                <a:path w="472" h="2190" extrusionOk="0">
                  <a:moveTo>
                    <a:pt x="245" y="1"/>
                  </a:moveTo>
                  <a:cubicBezTo>
                    <a:pt x="238" y="1"/>
                    <a:pt x="232" y="1"/>
                    <a:pt x="226" y="2"/>
                  </a:cubicBezTo>
                  <a:cubicBezTo>
                    <a:pt x="118" y="2"/>
                    <a:pt x="40" y="100"/>
                    <a:pt x="49" y="207"/>
                  </a:cubicBezTo>
                  <a:cubicBezTo>
                    <a:pt x="88" y="796"/>
                    <a:pt x="69" y="1395"/>
                    <a:pt x="10" y="1974"/>
                  </a:cubicBezTo>
                  <a:cubicBezTo>
                    <a:pt x="0" y="2082"/>
                    <a:pt x="79" y="2180"/>
                    <a:pt x="186" y="2189"/>
                  </a:cubicBezTo>
                  <a:lnTo>
                    <a:pt x="206" y="2189"/>
                  </a:lnTo>
                  <a:cubicBezTo>
                    <a:pt x="304" y="2189"/>
                    <a:pt x="383" y="2121"/>
                    <a:pt x="402" y="2023"/>
                  </a:cubicBezTo>
                  <a:cubicBezTo>
                    <a:pt x="461" y="1415"/>
                    <a:pt x="471" y="787"/>
                    <a:pt x="432" y="178"/>
                  </a:cubicBezTo>
                  <a:cubicBezTo>
                    <a:pt x="423" y="76"/>
                    <a:pt x="344" y="1"/>
                    <a:pt x="24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6" name="Google Shape;1026;p58"/>
            <p:cNvSpPr/>
            <p:nvPr/>
          </p:nvSpPr>
          <p:spPr>
            <a:xfrm>
              <a:off x="4875925" y="1441000"/>
              <a:ext cx="40500" cy="39250"/>
            </a:xfrm>
            <a:custGeom>
              <a:avLst/>
              <a:gdLst/>
              <a:ahLst/>
              <a:cxnLst/>
              <a:rect l="l" t="t" r="r" b="b"/>
              <a:pathLst>
                <a:path w="1620" h="1570" extrusionOk="0">
                  <a:moveTo>
                    <a:pt x="1399" y="0"/>
                  </a:moveTo>
                  <a:cubicBezTo>
                    <a:pt x="1333" y="0"/>
                    <a:pt x="1267" y="37"/>
                    <a:pt x="1227" y="97"/>
                  </a:cubicBezTo>
                  <a:cubicBezTo>
                    <a:pt x="972" y="558"/>
                    <a:pt x="589" y="941"/>
                    <a:pt x="118" y="1216"/>
                  </a:cubicBezTo>
                  <a:cubicBezTo>
                    <a:pt x="30" y="1265"/>
                    <a:pt x="0" y="1382"/>
                    <a:pt x="50" y="1480"/>
                  </a:cubicBezTo>
                  <a:cubicBezTo>
                    <a:pt x="89" y="1539"/>
                    <a:pt x="157" y="1569"/>
                    <a:pt x="216" y="1569"/>
                  </a:cubicBezTo>
                  <a:cubicBezTo>
                    <a:pt x="256" y="1569"/>
                    <a:pt x="285" y="1569"/>
                    <a:pt x="314" y="1550"/>
                  </a:cubicBezTo>
                  <a:cubicBezTo>
                    <a:pt x="844" y="1245"/>
                    <a:pt x="1276" y="804"/>
                    <a:pt x="1571" y="293"/>
                  </a:cubicBezTo>
                  <a:cubicBezTo>
                    <a:pt x="1620" y="195"/>
                    <a:pt x="1590" y="78"/>
                    <a:pt x="1492" y="28"/>
                  </a:cubicBezTo>
                  <a:cubicBezTo>
                    <a:pt x="1463" y="9"/>
                    <a:pt x="1431" y="0"/>
                    <a:pt x="13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7" name="Google Shape;1027;p58"/>
            <p:cNvSpPr/>
            <p:nvPr/>
          </p:nvSpPr>
          <p:spPr>
            <a:xfrm>
              <a:off x="4878375" y="138517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46"/>
                    <a:pt x="40" y="1035"/>
                  </a:cubicBezTo>
                  <a:lnTo>
                    <a:pt x="20" y="1142"/>
                  </a:lnTo>
                  <a:cubicBezTo>
                    <a:pt x="1" y="1231"/>
                    <a:pt x="40" y="1310"/>
                    <a:pt x="118" y="1358"/>
                  </a:cubicBezTo>
                  <a:cubicBezTo>
                    <a:pt x="148" y="1369"/>
                    <a:pt x="177" y="1378"/>
                    <a:pt x="207" y="1378"/>
                  </a:cubicBezTo>
                  <a:cubicBezTo>
                    <a:pt x="266" y="1378"/>
                    <a:pt x="315" y="1358"/>
                    <a:pt x="354" y="1310"/>
                  </a:cubicBezTo>
                  <a:cubicBezTo>
                    <a:pt x="678" y="956"/>
                    <a:pt x="1051" y="632"/>
                    <a:pt x="1443" y="348"/>
                  </a:cubicBezTo>
                  <a:cubicBezTo>
                    <a:pt x="1531" y="289"/>
                    <a:pt x="1561" y="171"/>
                    <a:pt x="1492" y="83"/>
                  </a:cubicBezTo>
                  <a:cubicBezTo>
                    <a:pt x="1456" y="29"/>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8" name="Google Shape;1028;p58"/>
            <p:cNvSpPr/>
            <p:nvPr/>
          </p:nvSpPr>
          <p:spPr>
            <a:xfrm>
              <a:off x="5020675" y="1313875"/>
              <a:ext cx="42700" cy="33625"/>
            </a:xfrm>
            <a:custGeom>
              <a:avLst/>
              <a:gdLst/>
              <a:ahLst/>
              <a:cxnLst/>
              <a:rect l="l" t="t" r="r" b="b"/>
              <a:pathLst>
                <a:path w="1708" h="1345" extrusionOk="0">
                  <a:moveTo>
                    <a:pt x="213" y="1"/>
                  </a:moveTo>
                  <a:cubicBezTo>
                    <a:pt x="162" y="1"/>
                    <a:pt x="113" y="21"/>
                    <a:pt x="79" y="60"/>
                  </a:cubicBezTo>
                  <a:cubicBezTo>
                    <a:pt x="0" y="138"/>
                    <a:pt x="0" y="256"/>
                    <a:pt x="79" y="335"/>
                  </a:cubicBezTo>
                  <a:cubicBezTo>
                    <a:pt x="471" y="717"/>
                    <a:pt x="913" y="1051"/>
                    <a:pt x="1394" y="1316"/>
                  </a:cubicBezTo>
                  <a:cubicBezTo>
                    <a:pt x="1423" y="1335"/>
                    <a:pt x="1453" y="1345"/>
                    <a:pt x="1482" y="1345"/>
                  </a:cubicBezTo>
                  <a:cubicBezTo>
                    <a:pt x="1551" y="1345"/>
                    <a:pt x="1620" y="1306"/>
                    <a:pt x="1659" y="1247"/>
                  </a:cubicBezTo>
                  <a:cubicBezTo>
                    <a:pt x="1708" y="1149"/>
                    <a:pt x="1679" y="1031"/>
                    <a:pt x="1580" y="982"/>
                  </a:cubicBezTo>
                  <a:cubicBezTo>
                    <a:pt x="1129" y="727"/>
                    <a:pt x="717" y="413"/>
                    <a:pt x="353" y="60"/>
                  </a:cubicBezTo>
                  <a:cubicBezTo>
                    <a:pt x="314" y="21"/>
                    <a:pt x="263" y="1"/>
                    <a:pt x="2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29" name="Google Shape;1029;p58"/>
            <p:cNvSpPr/>
            <p:nvPr/>
          </p:nvSpPr>
          <p:spPr>
            <a:xfrm>
              <a:off x="4961550" y="1350500"/>
              <a:ext cx="20375" cy="43875"/>
            </a:xfrm>
            <a:custGeom>
              <a:avLst/>
              <a:gdLst/>
              <a:ahLst/>
              <a:cxnLst/>
              <a:rect l="l" t="t" r="r" b="b"/>
              <a:pathLst>
                <a:path w="815" h="1755" extrusionOk="0">
                  <a:moveTo>
                    <a:pt x="214" y="0"/>
                  </a:moveTo>
                  <a:cubicBezTo>
                    <a:pt x="195" y="0"/>
                    <a:pt x="176" y="3"/>
                    <a:pt x="158" y="8"/>
                  </a:cubicBezTo>
                  <a:cubicBezTo>
                    <a:pt x="59" y="37"/>
                    <a:pt x="1" y="145"/>
                    <a:pt x="30" y="243"/>
                  </a:cubicBezTo>
                  <a:lnTo>
                    <a:pt x="413" y="1617"/>
                  </a:lnTo>
                  <a:cubicBezTo>
                    <a:pt x="442" y="1705"/>
                    <a:pt x="520" y="1755"/>
                    <a:pt x="599" y="1755"/>
                  </a:cubicBezTo>
                  <a:cubicBezTo>
                    <a:pt x="618" y="1755"/>
                    <a:pt x="638" y="1755"/>
                    <a:pt x="658" y="1744"/>
                  </a:cubicBezTo>
                  <a:cubicBezTo>
                    <a:pt x="756" y="1715"/>
                    <a:pt x="815" y="1617"/>
                    <a:pt x="786" y="1509"/>
                  </a:cubicBezTo>
                  <a:lnTo>
                    <a:pt x="403" y="145"/>
                  </a:lnTo>
                  <a:cubicBezTo>
                    <a:pt x="379" y="56"/>
                    <a:pt x="301" y="0"/>
                    <a:pt x="21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0" name="Google Shape;1030;p58"/>
            <p:cNvSpPr/>
            <p:nvPr/>
          </p:nvSpPr>
          <p:spPr>
            <a:xfrm>
              <a:off x="4935300" y="1405650"/>
              <a:ext cx="33625" cy="40725"/>
            </a:xfrm>
            <a:custGeom>
              <a:avLst/>
              <a:gdLst/>
              <a:ahLst/>
              <a:cxnLst/>
              <a:rect l="l" t="t" r="r" b="b"/>
              <a:pathLst>
                <a:path w="1345" h="1629" extrusionOk="0">
                  <a:moveTo>
                    <a:pt x="220" y="0"/>
                  </a:moveTo>
                  <a:cubicBezTo>
                    <a:pt x="193" y="0"/>
                    <a:pt x="164" y="6"/>
                    <a:pt x="138" y="20"/>
                  </a:cubicBezTo>
                  <a:cubicBezTo>
                    <a:pt x="39" y="59"/>
                    <a:pt x="0" y="177"/>
                    <a:pt x="50" y="275"/>
                  </a:cubicBezTo>
                  <a:cubicBezTo>
                    <a:pt x="266" y="755"/>
                    <a:pt x="599" y="1207"/>
                    <a:pt x="1001" y="1580"/>
                  </a:cubicBezTo>
                  <a:cubicBezTo>
                    <a:pt x="1031" y="1609"/>
                    <a:pt x="1080" y="1629"/>
                    <a:pt x="1129" y="1629"/>
                  </a:cubicBezTo>
                  <a:cubicBezTo>
                    <a:pt x="1178" y="1629"/>
                    <a:pt x="1237" y="1609"/>
                    <a:pt x="1266" y="1560"/>
                  </a:cubicBezTo>
                  <a:cubicBezTo>
                    <a:pt x="1345" y="1481"/>
                    <a:pt x="1335" y="1364"/>
                    <a:pt x="1256" y="1285"/>
                  </a:cubicBezTo>
                  <a:cubicBezTo>
                    <a:pt x="894" y="962"/>
                    <a:pt x="599" y="550"/>
                    <a:pt x="403" y="108"/>
                  </a:cubicBezTo>
                  <a:cubicBezTo>
                    <a:pt x="367" y="44"/>
                    <a:pt x="295" y="0"/>
                    <a:pt x="22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1" name="Google Shape;1031;p58"/>
            <p:cNvSpPr/>
            <p:nvPr/>
          </p:nvSpPr>
          <p:spPr>
            <a:xfrm>
              <a:off x="5006700" y="1364425"/>
              <a:ext cx="47850" cy="26525"/>
            </a:xfrm>
            <a:custGeom>
              <a:avLst/>
              <a:gdLst/>
              <a:ahLst/>
              <a:cxnLst/>
              <a:rect l="l" t="t" r="r" b="b"/>
              <a:pathLst>
                <a:path w="1914" h="1061" extrusionOk="0">
                  <a:moveTo>
                    <a:pt x="1691" y="1"/>
                  </a:moveTo>
                  <a:cubicBezTo>
                    <a:pt x="1664" y="1"/>
                    <a:pt x="1636" y="7"/>
                    <a:pt x="1610" y="20"/>
                  </a:cubicBezTo>
                  <a:lnTo>
                    <a:pt x="138" y="687"/>
                  </a:lnTo>
                  <a:cubicBezTo>
                    <a:pt x="49" y="736"/>
                    <a:pt x="0" y="844"/>
                    <a:pt x="49" y="942"/>
                  </a:cubicBezTo>
                  <a:cubicBezTo>
                    <a:pt x="79" y="1021"/>
                    <a:pt x="147" y="1060"/>
                    <a:pt x="226" y="1060"/>
                  </a:cubicBezTo>
                  <a:cubicBezTo>
                    <a:pt x="245" y="1060"/>
                    <a:pt x="275" y="1050"/>
                    <a:pt x="304" y="1041"/>
                  </a:cubicBezTo>
                  <a:lnTo>
                    <a:pt x="1767" y="373"/>
                  </a:lnTo>
                  <a:cubicBezTo>
                    <a:pt x="1865" y="324"/>
                    <a:pt x="1913" y="216"/>
                    <a:pt x="1865" y="118"/>
                  </a:cubicBezTo>
                  <a:cubicBezTo>
                    <a:pt x="1836" y="46"/>
                    <a:pt x="1765" y="1"/>
                    <a:pt x="169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2" name="Google Shape;1032;p58"/>
            <p:cNvSpPr/>
            <p:nvPr/>
          </p:nvSpPr>
          <p:spPr>
            <a:xfrm>
              <a:off x="5001775" y="1417275"/>
              <a:ext cx="39775" cy="35725"/>
            </a:xfrm>
            <a:custGeom>
              <a:avLst/>
              <a:gdLst/>
              <a:ahLst/>
              <a:cxnLst/>
              <a:rect l="l" t="t" r="r" b="b"/>
              <a:pathLst>
                <a:path w="1591" h="1429" extrusionOk="0">
                  <a:moveTo>
                    <a:pt x="217" y="1"/>
                  </a:moveTo>
                  <a:cubicBezTo>
                    <a:pt x="171" y="1"/>
                    <a:pt x="126" y="18"/>
                    <a:pt x="89" y="55"/>
                  </a:cubicBezTo>
                  <a:cubicBezTo>
                    <a:pt x="1" y="124"/>
                    <a:pt x="1" y="242"/>
                    <a:pt x="69" y="329"/>
                  </a:cubicBezTo>
                  <a:cubicBezTo>
                    <a:pt x="423" y="722"/>
                    <a:pt x="815" y="1075"/>
                    <a:pt x="1257" y="1389"/>
                  </a:cubicBezTo>
                  <a:cubicBezTo>
                    <a:pt x="1286" y="1419"/>
                    <a:pt x="1325" y="1429"/>
                    <a:pt x="1365" y="1429"/>
                  </a:cubicBezTo>
                  <a:cubicBezTo>
                    <a:pt x="1423" y="1429"/>
                    <a:pt x="1482" y="1399"/>
                    <a:pt x="1522" y="1341"/>
                  </a:cubicBezTo>
                  <a:cubicBezTo>
                    <a:pt x="1591" y="1262"/>
                    <a:pt x="1571" y="1134"/>
                    <a:pt x="1482" y="1075"/>
                  </a:cubicBezTo>
                  <a:cubicBezTo>
                    <a:pt x="1070" y="781"/>
                    <a:pt x="688" y="438"/>
                    <a:pt x="364" y="65"/>
                  </a:cubicBezTo>
                  <a:cubicBezTo>
                    <a:pt x="322" y="23"/>
                    <a:pt x="269" y="1"/>
                    <a:pt x="21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3" name="Google Shape;1033;p58"/>
            <p:cNvSpPr/>
            <p:nvPr/>
          </p:nvSpPr>
          <p:spPr>
            <a:xfrm>
              <a:off x="4973825" y="1467325"/>
              <a:ext cx="38775" cy="34025"/>
            </a:xfrm>
            <a:custGeom>
              <a:avLst/>
              <a:gdLst/>
              <a:ahLst/>
              <a:cxnLst/>
              <a:rect l="l" t="t" r="r" b="b"/>
              <a:pathLst>
                <a:path w="1551" h="1361" extrusionOk="0">
                  <a:moveTo>
                    <a:pt x="1332" y="1"/>
                  </a:moveTo>
                  <a:cubicBezTo>
                    <a:pt x="1286" y="1"/>
                    <a:pt x="1239" y="18"/>
                    <a:pt x="1197" y="55"/>
                  </a:cubicBezTo>
                  <a:lnTo>
                    <a:pt x="88" y="1026"/>
                  </a:lnTo>
                  <a:cubicBezTo>
                    <a:pt x="10" y="1095"/>
                    <a:pt x="0" y="1213"/>
                    <a:pt x="69" y="1301"/>
                  </a:cubicBezTo>
                  <a:cubicBezTo>
                    <a:pt x="108" y="1340"/>
                    <a:pt x="157" y="1360"/>
                    <a:pt x="216" y="1360"/>
                  </a:cubicBezTo>
                  <a:cubicBezTo>
                    <a:pt x="265" y="1360"/>
                    <a:pt x="304" y="1350"/>
                    <a:pt x="343" y="1321"/>
                  </a:cubicBezTo>
                  <a:lnTo>
                    <a:pt x="1453" y="340"/>
                  </a:lnTo>
                  <a:cubicBezTo>
                    <a:pt x="1541" y="270"/>
                    <a:pt x="1551" y="153"/>
                    <a:pt x="1472" y="65"/>
                  </a:cubicBezTo>
                  <a:cubicBezTo>
                    <a:pt x="1435" y="23"/>
                    <a:pt x="1385" y="1"/>
                    <a:pt x="133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4" name="Google Shape;1034;p58"/>
            <p:cNvSpPr/>
            <p:nvPr/>
          </p:nvSpPr>
          <p:spPr>
            <a:xfrm>
              <a:off x="4917875" y="1478400"/>
              <a:ext cx="33900" cy="48950"/>
            </a:xfrm>
            <a:custGeom>
              <a:avLst/>
              <a:gdLst/>
              <a:ahLst/>
              <a:cxnLst/>
              <a:rect l="l" t="t" r="r" b="b"/>
              <a:pathLst>
                <a:path w="1356" h="1958" extrusionOk="0">
                  <a:moveTo>
                    <a:pt x="218" y="0"/>
                  </a:moveTo>
                  <a:cubicBezTo>
                    <a:pt x="185" y="0"/>
                    <a:pt x="151" y="8"/>
                    <a:pt x="119" y="24"/>
                  </a:cubicBezTo>
                  <a:cubicBezTo>
                    <a:pt x="30" y="83"/>
                    <a:pt x="1" y="200"/>
                    <a:pt x="50" y="289"/>
                  </a:cubicBezTo>
                  <a:lnTo>
                    <a:pt x="963" y="1859"/>
                  </a:lnTo>
                  <a:cubicBezTo>
                    <a:pt x="1002" y="1918"/>
                    <a:pt x="1061" y="1957"/>
                    <a:pt x="1129" y="1957"/>
                  </a:cubicBezTo>
                  <a:cubicBezTo>
                    <a:pt x="1159" y="1957"/>
                    <a:pt x="1198" y="1947"/>
                    <a:pt x="1227" y="1927"/>
                  </a:cubicBezTo>
                  <a:cubicBezTo>
                    <a:pt x="1316" y="1879"/>
                    <a:pt x="1355" y="1761"/>
                    <a:pt x="1296" y="1663"/>
                  </a:cubicBezTo>
                  <a:lnTo>
                    <a:pt x="383" y="93"/>
                  </a:lnTo>
                  <a:cubicBezTo>
                    <a:pt x="350" y="33"/>
                    <a:pt x="28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5" name="Google Shape;1035;p58"/>
            <p:cNvSpPr/>
            <p:nvPr/>
          </p:nvSpPr>
          <p:spPr>
            <a:xfrm>
              <a:off x="5030475" y="1489525"/>
              <a:ext cx="31925" cy="43700"/>
            </a:xfrm>
            <a:custGeom>
              <a:avLst/>
              <a:gdLst/>
              <a:ahLst/>
              <a:cxnLst/>
              <a:rect l="l" t="t" r="r" b="b"/>
              <a:pathLst>
                <a:path w="1277" h="1748" extrusionOk="0">
                  <a:moveTo>
                    <a:pt x="227" y="0"/>
                  </a:moveTo>
                  <a:cubicBezTo>
                    <a:pt x="193" y="0"/>
                    <a:pt x="159" y="10"/>
                    <a:pt x="129" y="30"/>
                  </a:cubicBezTo>
                  <a:cubicBezTo>
                    <a:pt x="31" y="89"/>
                    <a:pt x="1" y="207"/>
                    <a:pt x="60" y="295"/>
                  </a:cubicBezTo>
                  <a:lnTo>
                    <a:pt x="884" y="1659"/>
                  </a:lnTo>
                  <a:cubicBezTo>
                    <a:pt x="923" y="1718"/>
                    <a:pt x="982" y="1748"/>
                    <a:pt x="1051" y="1748"/>
                  </a:cubicBezTo>
                  <a:cubicBezTo>
                    <a:pt x="1090" y="1748"/>
                    <a:pt x="1119" y="1738"/>
                    <a:pt x="1149" y="1718"/>
                  </a:cubicBezTo>
                  <a:cubicBezTo>
                    <a:pt x="1247" y="1659"/>
                    <a:pt x="1276" y="1541"/>
                    <a:pt x="1218" y="1453"/>
                  </a:cubicBezTo>
                  <a:lnTo>
                    <a:pt x="393" y="99"/>
                  </a:lnTo>
                  <a:cubicBezTo>
                    <a:pt x="355" y="35"/>
                    <a:pt x="291" y="0"/>
                    <a:pt x="22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6" name="Google Shape;1036;p58"/>
            <p:cNvSpPr/>
            <p:nvPr/>
          </p:nvSpPr>
          <p:spPr>
            <a:xfrm>
              <a:off x="4977975" y="1529425"/>
              <a:ext cx="40025" cy="52125"/>
            </a:xfrm>
            <a:custGeom>
              <a:avLst/>
              <a:gdLst/>
              <a:ahLst/>
              <a:cxnLst/>
              <a:rect l="l" t="t" r="r" b="b"/>
              <a:pathLst>
                <a:path w="1601" h="2085" extrusionOk="0">
                  <a:moveTo>
                    <a:pt x="1380" y="0"/>
                  </a:moveTo>
                  <a:cubicBezTo>
                    <a:pt x="1314" y="0"/>
                    <a:pt x="1248" y="33"/>
                    <a:pt x="1208" y="93"/>
                  </a:cubicBezTo>
                  <a:cubicBezTo>
                    <a:pt x="874" y="682"/>
                    <a:pt x="491" y="1241"/>
                    <a:pt x="70" y="1771"/>
                  </a:cubicBezTo>
                  <a:cubicBezTo>
                    <a:pt x="1" y="1859"/>
                    <a:pt x="20" y="1977"/>
                    <a:pt x="99" y="2045"/>
                  </a:cubicBezTo>
                  <a:cubicBezTo>
                    <a:pt x="138" y="2075"/>
                    <a:pt x="177" y="2085"/>
                    <a:pt x="227" y="2085"/>
                  </a:cubicBezTo>
                  <a:cubicBezTo>
                    <a:pt x="275" y="2085"/>
                    <a:pt x="334" y="2065"/>
                    <a:pt x="374" y="2016"/>
                  </a:cubicBezTo>
                  <a:cubicBezTo>
                    <a:pt x="805" y="1467"/>
                    <a:pt x="1208" y="887"/>
                    <a:pt x="1551" y="289"/>
                  </a:cubicBezTo>
                  <a:cubicBezTo>
                    <a:pt x="1601" y="200"/>
                    <a:pt x="1571" y="83"/>
                    <a:pt x="1473" y="24"/>
                  </a:cubicBezTo>
                  <a:cubicBezTo>
                    <a:pt x="1444" y="8"/>
                    <a:pt x="1412" y="0"/>
                    <a:pt x="13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7" name="Google Shape;1037;p58"/>
            <p:cNvSpPr/>
            <p:nvPr/>
          </p:nvSpPr>
          <p:spPr>
            <a:xfrm>
              <a:off x="4925250" y="1559325"/>
              <a:ext cx="30925" cy="54125"/>
            </a:xfrm>
            <a:custGeom>
              <a:avLst/>
              <a:gdLst/>
              <a:ahLst/>
              <a:cxnLst/>
              <a:rect l="l" t="t" r="r" b="b"/>
              <a:pathLst>
                <a:path w="1237" h="2165" extrusionOk="0">
                  <a:moveTo>
                    <a:pt x="216" y="1"/>
                  </a:moveTo>
                  <a:cubicBezTo>
                    <a:pt x="190" y="1"/>
                    <a:pt x="163" y="5"/>
                    <a:pt x="138" y="16"/>
                  </a:cubicBezTo>
                  <a:cubicBezTo>
                    <a:pt x="40" y="64"/>
                    <a:pt x="0" y="173"/>
                    <a:pt x="40" y="271"/>
                  </a:cubicBezTo>
                  <a:lnTo>
                    <a:pt x="834" y="2047"/>
                  </a:lnTo>
                  <a:cubicBezTo>
                    <a:pt x="864" y="2116"/>
                    <a:pt x="942" y="2164"/>
                    <a:pt x="1011" y="2164"/>
                  </a:cubicBezTo>
                  <a:cubicBezTo>
                    <a:pt x="1040" y="2164"/>
                    <a:pt x="1069" y="2155"/>
                    <a:pt x="1089" y="2145"/>
                  </a:cubicBezTo>
                  <a:cubicBezTo>
                    <a:pt x="1187" y="2105"/>
                    <a:pt x="1237" y="1988"/>
                    <a:pt x="1187" y="1890"/>
                  </a:cubicBezTo>
                  <a:lnTo>
                    <a:pt x="393" y="114"/>
                  </a:lnTo>
                  <a:cubicBezTo>
                    <a:pt x="364" y="41"/>
                    <a:pt x="291" y="1"/>
                    <a:pt x="2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8" name="Google Shape;1038;p58"/>
            <p:cNvSpPr/>
            <p:nvPr/>
          </p:nvSpPr>
          <p:spPr>
            <a:xfrm>
              <a:off x="5011350" y="1577675"/>
              <a:ext cx="46400" cy="18850"/>
            </a:xfrm>
            <a:custGeom>
              <a:avLst/>
              <a:gdLst/>
              <a:ahLst/>
              <a:cxnLst/>
              <a:rect l="l" t="t" r="r" b="b"/>
              <a:pathLst>
                <a:path w="1856" h="754" extrusionOk="0">
                  <a:moveTo>
                    <a:pt x="1646" y="0"/>
                  </a:moveTo>
                  <a:cubicBezTo>
                    <a:pt x="1628" y="0"/>
                    <a:pt x="1609" y="3"/>
                    <a:pt x="1590" y="8"/>
                  </a:cubicBezTo>
                  <a:lnTo>
                    <a:pt x="167" y="370"/>
                  </a:lnTo>
                  <a:cubicBezTo>
                    <a:pt x="59" y="400"/>
                    <a:pt x="0" y="508"/>
                    <a:pt x="20" y="606"/>
                  </a:cubicBezTo>
                  <a:cubicBezTo>
                    <a:pt x="50" y="695"/>
                    <a:pt x="128" y="754"/>
                    <a:pt x="216" y="754"/>
                  </a:cubicBezTo>
                  <a:cubicBezTo>
                    <a:pt x="226" y="754"/>
                    <a:pt x="246" y="754"/>
                    <a:pt x="266" y="743"/>
                  </a:cubicBezTo>
                  <a:lnTo>
                    <a:pt x="1688" y="381"/>
                  </a:lnTo>
                  <a:cubicBezTo>
                    <a:pt x="1796" y="351"/>
                    <a:pt x="1855" y="243"/>
                    <a:pt x="1836" y="145"/>
                  </a:cubicBezTo>
                  <a:cubicBezTo>
                    <a:pt x="1811" y="56"/>
                    <a:pt x="1734" y="0"/>
                    <a:pt x="164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39" name="Google Shape;1039;p58"/>
            <p:cNvSpPr/>
            <p:nvPr/>
          </p:nvSpPr>
          <p:spPr>
            <a:xfrm>
              <a:off x="4947550" y="1631075"/>
              <a:ext cx="43700" cy="35850"/>
            </a:xfrm>
            <a:custGeom>
              <a:avLst/>
              <a:gdLst/>
              <a:ahLst/>
              <a:cxnLst/>
              <a:rect l="l" t="t" r="r" b="b"/>
              <a:pathLst>
                <a:path w="1748" h="1434" extrusionOk="0">
                  <a:moveTo>
                    <a:pt x="1536" y="1"/>
                  </a:moveTo>
                  <a:cubicBezTo>
                    <a:pt x="1485" y="1"/>
                    <a:pt x="1434" y="20"/>
                    <a:pt x="1394" y="60"/>
                  </a:cubicBezTo>
                  <a:cubicBezTo>
                    <a:pt x="1012" y="433"/>
                    <a:pt x="580" y="776"/>
                    <a:pt x="119" y="1080"/>
                  </a:cubicBezTo>
                  <a:cubicBezTo>
                    <a:pt x="20" y="1139"/>
                    <a:pt x="1" y="1257"/>
                    <a:pt x="60" y="1346"/>
                  </a:cubicBezTo>
                  <a:cubicBezTo>
                    <a:pt x="90" y="1405"/>
                    <a:pt x="158" y="1434"/>
                    <a:pt x="217" y="1434"/>
                  </a:cubicBezTo>
                  <a:cubicBezTo>
                    <a:pt x="256" y="1434"/>
                    <a:pt x="295" y="1424"/>
                    <a:pt x="325" y="1405"/>
                  </a:cubicBezTo>
                  <a:cubicBezTo>
                    <a:pt x="816" y="1091"/>
                    <a:pt x="1267" y="737"/>
                    <a:pt x="1669" y="335"/>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0" name="Google Shape;1040;p58"/>
            <p:cNvSpPr/>
            <p:nvPr/>
          </p:nvSpPr>
          <p:spPr>
            <a:xfrm>
              <a:off x="4920575" y="1702900"/>
              <a:ext cx="57425" cy="13575"/>
            </a:xfrm>
            <a:custGeom>
              <a:avLst/>
              <a:gdLst/>
              <a:ahLst/>
              <a:cxnLst/>
              <a:rect l="l" t="t" r="r" b="b"/>
              <a:pathLst>
                <a:path w="2297" h="543" extrusionOk="0">
                  <a:moveTo>
                    <a:pt x="213" y="0"/>
                  </a:moveTo>
                  <a:cubicBezTo>
                    <a:pt x="118" y="0"/>
                    <a:pt x="38" y="74"/>
                    <a:pt x="20" y="170"/>
                  </a:cubicBezTo>
                  <a:cubicBezTo>
                    <a:pt x="0" y="278"/>
                    <a:pt x="79" y="376"/>
                    <a:pt x="187" y="386"/>
                  </a:cubicBezTo>
                  <a:cubicBezTo>
                    <a:pt x="815" y="494"/>
                    <a:pt x="1463" y="543"/>
                    <a:pt x="2100" y="543"/>
                  </a:cubicBezTo>
                  <a:cubicBezTo>
                    <a:pt x="2209" y="543"/>
                    <a:pt x="2297" y="464"/>
                    <a:pt x="2297" y="357"/>
                  </a:cubicBezTo>
                  <a:cubicBezTo>
                    <a:pt x="2297" y="248"/>
                    <a:pt x="2209" y="161"/>
                    <a:pt x="2100" y="161"/>
                  </a:cubicBezTo>
                  <a:cubicBezTo>
                    <a:pt x="1483" y="150"/>
                    <a:pt x="855" y="102"/>
                    <a:pt x="246" y="3"/>
                  </a:cubicBezTo>
                  <a:cubicBezTo>
                    <a:pt x="235" y="1"/>
                    <a:pt x="224"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1" name="Google Shape;1041;p58"/>
            <p:cNvSpPr/>
            <p:nvPr/>
          </p:nvSpPr>
          <p:spPr>
            <a:xfrm>
              <a:off x="5000800" y="1669975"/>
              <a:ext cx="33875" cy="47000"/>
            </a:xfrm>
            <a:custGeom>
              <a:avLst/>
              <a:gdLst/>
              <a:ahLst/>
              <a:cxnLst/>
              <a:rect l="l" t="t" r="r" b="b"/>
              <a:pathLst>
                <a:path w="1355" h="1880" extrusionOk="0">
                  <a:moveTo>
                    <a:pt x="225" y="1"/>
                  </a:moveTo>
                  <a:cubicBezTo>
                    <a:pt x="189" y="1"/>
                    <a:pt x="152" y="12"/>
                    <a:pt x="118" y="35"/>
                  </a:cubicBezTo>
                  <a:cubicBezTo>
                    <a:pt x="30" y="93"/>
                    <a:pt x="1" y="211"/>
                    <a:pt x="60" y="300"/>
                  </a:cubicBezTo>
                  <a:lnTo>
                    <a:pt x="962" y="1792"/>
                  </a:lnTo>
                  <a:cubicBezTo>
                    <a:pt x="1002" y="1850"/>
                    <a:pt x="1070" y="1879"/>
                    <a:pt x="1129" y="1879"/>
                  </a:cubicBezTo>
                  <a:cubicBezTo>
                    <a:pt x="1168" y="1879"/>
                    <a:pt x="1198" y="1870"/>
                    <a:pt x="1237" y="1850"/>
                  </a:cubicBezTo>
                  <a:cubicBezTo>
                    <a:pt x="1325" y="1792"/>
                    <a:pt x="1355" y="1674"/>
                    <a:pt x="1296" y="1585"/>
                  </a:cubicBezTo>
                  <a:lnTo>
                    <a:pt x="472" y="241"/>
                  </a:lnTo>
                  <a:cubicBezTo>
                    <a:pt x="472" y="211"/>
                    <a:pt x="462" y="192"/>
                    <a:pt x="442" y="172"/>
                  </a:cubicBezTo>
                  <a:lnTo>
                    <a:pt x="383" y="84"/>
                  </a:lnTo>
                  <a:cubicBezTo>
                    <a:pt x="341" y="29"/>
                    <a:pt x="284" y="1"/>
                    <a:pt x="2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2" name="Google Shape;1042;p58"/>
            <p:cNvSpPr/>
            <p:nvPr/>
          </p:nvSpPr>
          <p:spPr>
            <a:xfrm>
              <a:off x="4923025" y="1738450"/>
              <a:ext cx="56450" cy="31275"/>
            </a:xfrm>
            <a:custGeom>
              <a:avLst/>
              <a:gdLst/>
              <a:ahLst/>
              <a:cxnLst/>
              <a:rect l="l" t="t" r="r" b="b"/>
              <a:pathLst>
                <a:path w="2258" h="1251" extrusionOk="0">
                  <a:moveTo>
                    <a:pt x="221" y="0"/>
                  </a:moveTo>
                  <a:cubicBezTo>
                    <a:pt x="158" y="0"/>
                    <a:pt x="96" y="28"/>
                    <a:pt x="59" y="83"/>
                  </a:cubicBezTo>
                  <a:cubicBezTo>
                    <a:pt x="1" y="171"/>
                    <a:pt x="20" y="289"/>
                    <a:pt x="109" y="348"/>
                  </a:cubicBezTo>
                  <a:cubicBezTo>
                    <a:pt x="687" y="740"/>
                    <a:pt x="1316" y="1044"/>
                    <a:pt x="1983" y="1240"/>
                  </a:cubicBezTo>
                  <a:cubicBezTo>
                    <a:pt x="2002" y="1251"/>
                    <a:pt x="2022" y="1251"/>
                    <a:pt x="2042" y="1251"/>
                  </a:cubicBezTo>
                  <a:cubicBezTo>
                    <a:pt x="2120" y="1251"/>
                    <a:pt x="2199" y="1192"/>
                    <a:pt x="2229" y="1113"/>
                  </a:cubicBezTo>
                  <a:cubicBezTo>
                    <a:pt x="2258" y="1005"/>
                    <a:pt x="2199" y="897"/>
                    <a:pt x="2091" y="868"/>
                  </a:cubicBezTo>
                  <a:cubicBezTo>
                    <a:pt x="1463" y="682"/>
                    <a:pt x="874" y="397"/>
                    <a:pt x="334" y="34"/>
                  </a:cubicBezTo>
                  <a:cubicBezTo>
                    <a:pt x="300" y="11"/>
                    <a:pt x="261"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3" name="Google Shape;1043;p58"/>
            <p:cNvSpPr/>
            <p:nvPr/>
          </p:nvSpPr>
          <p:spPr>
            <a:xfrm>
              <a:off x="5004250" y="1731800"/>
              <a:ext cx="45150" cy="35700"/>
            </a:xfrm>
            <a:custGeom>
              <a:avLst/>
              <a:gdLst/>
              <a:ahLst/>
              <a:cxnLst/>
              <a:rect l="l" t="t" r="r" b="b"/>
              <a:pathLst>
                <a:path w="1806" h="1428" extrusionOk="0">
                  <a:moveTo>
                    <a:pt x="1580" y="0"/>
                  </a:moveTo>
                  <a:cubicBezTo>
                    <a:pt x="1542" y="0"/>
                    <a:pt x="1503" y="11"/>
                    <a:pt x="1472" y="34"/>
                  </a:cubicBezTo>
                  <a:lnTo>
                    <a:pt x="108" y="1075"/>
                  </a:lnTo>
                  <a:cubicBezTo>
                    <a:pt x="20" y="1144"/>
                    <a:pt x="0" y="1262"/>
                    <a:pt x="68" y="1349"/>
                  </a:cubicBezTo>
                  <a:cubicBezTo>
                    <a:pt x="108" y="1399"/>
                    <a:pt x="167" y="1428"/>
                    <a:pt x="225" y="1428"/>
                  </a:cubicBezTo>
                  <a:cubicBezTo>
                    <a:pt x="265" y="1428"/>
                    <a:pt x="304" y="1408"/>
                    <a:pt x="343" y="1379"/>
                  </a:cubicBezTo>
                  <a:lnTo>
                    <a:pt x="1708" y="349"/>
                  </a:lnTo>
                  <a:cubicBezTo>
                    <a:pt x="1786" y="280"/>
                    <a:pt x="1806" y="162"/>
                    <a:pt x="1737" y="74"/>
                  </a:cubicBezTo>
                  <a:cubicBezTo>
                    <a:pt x="1701" y="26"/>
                    <a:pt x="1640" y="0"/>
                    <a:pt x="158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4" name="Google Shape;1044;p58"/>
            <p:cNvSpPr/>
            <p:nvPr/>
          </p:nvSpPr>
          <p:spPr>
            <a:xfrm>
              <a:off x="4634025" y="1833425"/>
              <a:ext cx="34875" cy="42275"/>
            </a:xfrm>
            <a:custGeom>
              <a:avLst/>
              <a:gdLst/>
              <a:ahLst/>
              <a:cxnLst/>
              <a:rect l="l" t="t" r="r" b="b"/>
              <a:pathLst>
                <a:path w="1395" h="1691" extrusionOk="0">
                  <a:moveTo>
                    <a:pt x="226" y="1"/>
                  </a:moveTo>
                  <a:cubicBezTo>
                    <a:pt x="186" y="1"/>
                    <a:pt x="145" y="14"/>
                    <a:pt x="109" y="42"/>
                  </a:cubicBezTo>
                  <a:cubicBezTo>
                    <a:pt x="20" y="101"/>
                    <a:pt x="1" y="228"/>
                    <a:pt x="70" y="317"/>
                  </a:cubicBezTo>
                  <a:cubicBezTo>
                    <a:pt x="188" y="464"/>
                    <a:pt x="295" y="631"/>
                    <a:pt x="413" y="788"/>
                  </a:cubicBezTo>
                  <a:cubicBezTo>
                    <a:pt x="609" y="1072"/>
                    <a:pt x="805" y="1357"/>
                    <a:pt x="1021" y="1622"/>
                  </a:cubicBezTo>
                  <a:cubicBezTo>
                    <a:pt x="1061" y="1661"/>
                    <a:pt x="1119" y="1691"/>
                    <a:pt x="1178" y="1691"/>
                  </a:cubicBezTo>
                  <a:cubicBezTo>
                    <a:pt x="1218" y="1691"/>
                    <a:pt x="1267" y="1671"/>
                    <a:pt x="1296" y="1641"/>
                  </a:cubicBezTo>
                  <a:cubicBezTo>
                    <a:pt x="1385" y="1573"/>
                    <a:pt x="1394" y="1455"/>
                    <a:pt x="1326" y="1367"/>
                  </a:cubicBezTo>
                  <a:cubicBezTo>
                    <a:pt x="1119" y="1122"/>
                    <a:pt x="923" y="837"/>
                    <a:pt x="727" y="572"/>
                  </a:cubicBezTo>
                  <a:cubicBezTo>
                    <a:pt x="609" y="405"/>
                    <a:pt x="502" y="239"/>
                    <a:pt x="384" y="82"/>
                  </a:cubicBezTo>
                  <a:cubicBezTo>
                    <a:pt x="343" y="29"/>
                    <a:pt x="285" y="1"/>
                    <a:pt x="22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5" name="Google Shape;1045;p58"/>
            <p:cNvSpPr/>
            <p:nvPr/>
          </p:nvSpPr>
          <p:spPr>
            <a:xfrm>
              <a:off x="4689975" y="1828575"/>
              <a:ext cx="50550" cy="14250"/>
            </a:xfrm>
            <a:custGeom>
              <a:avLst/>
              <a:gdLst/>
              <a:ahLst/>
              <a:cxnLst/>
              <a:rect l="l" t="t" r="r" b="b"/>
              <a:pathLst>
                <a:path w="2022" h="570" extrusionOk="0">
                  <a:moveTo>
                    <a:pt x="1825" y="1"/>
                  </a:moveTo>
                  <a:cubicBezTo>
                    <a:pt x="1266" y="10"/>
                    <a:pt x="717" y="69"/>
                    <a:pt x="177" y="187"/>
                  </a:cubicBezTo>
                  <a:cubicBezTo>
                    <a:pt x="69" y="217"/>
                    <a:pt x="0" y="315"/>
                    <a:pt x="30" y="422"/>
                  </a:cubicBezTo>
                  <a:cubicBezTo>
                    <a:pt x="50" y="511"/>
                    <a:pt x="128" y="570"/>
                    <a:pt x="216" y="570"/>
                  </a:cubicBezTo>
                  <a:lnTo>
                    <a:pt x="255" y="570"/>
                  </a:lnTo>
                  <a:cubicBezTo>
                    <a:pt x="776" y="462"/>
                    <a:pt x="1306" y="393"/>
                    <a:pt x="1825" y="383"/>
                  </a:cubicBezTo>
                  <a:cubicBezTo>
                    <a:pt x="1934" y="383"/>
                    <a:pt x="2022" y="295"/>
                    <a:pt x="2022" y="187"/>
                  </a:cubicBezTo>
                  <a:cubicBezTo>
                    <a:pt x="2022" y="79"/>
                    <a:pt x="1934" y="1"/>
                    <a:pt x="182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6" name="Google Shape;1046;p58"/>
            <p:cNvSpPr/>
            <p:nvPr/>
          </p:nvSpPr>
          <p:spPr>
            <a:xfrm>
              <a:off x="4847475" y="1829300"/>
              <a:ext cx="12775" cy="48125"/>
            </a:xfrm>
            <a:custGeom>
              <a:avLst/>
              <a:gdLst/>
              <a:ahLst/>
              <a:cxnLst/>
              <a:rect l="l" t="t" r="r" b="b"/>
              <a:pathLst>
                <a:path w="511" h="1925" extrusionOk="0">
                  <a:moveTo>
                    <a:pt x="212" y="0"/>
                  </a:moveTo>
                  <a:cubicBezTo>
                    <a:pt x="207" y="0"/>
                    <a:pt x="202" y="0"/>
                    <a:pt x="196" y="1"/>
                  </a:cubicBezTo>
                  <a:cubicBezTo>
                    <a:pt x="89" y="11"/>
                    <a:pt x="0" y="99"/>
                    <a:pt x="10" y="207"/>
                  </a:cubicBezTo>
                  <a:lnTo>
                    <a:pt x="118" y="1748"/>
                  </a:lnTo>
                  <a:cubicBezTo>
                    <a:pt x="118" y="1846"/>
                    <a:pt x="207" y="1924"/>
                    <a:pt x="305" y="1924"/>
                  </a:cubicBezTo>
                  <a:lnTo>
                    <a:pt x="324" y="1924"/>
                  </a:lnTo>
                  <a:cubicBezTo>
                    <a:pt x="432" y="1915"/>
                    <a:pt x="510" y="1826"/>
                    <a:pt x="501" y="1719"/>
                  </a:cubicBezTo>
                  <a:lnTo>
                    <a:pt x="403" y="177"/>
                  </a:lnTo>
                  <a:cubicBezTo>
                    <a:pt x="393" y="76"/>
                    <a:pt x="305" y="0"/>
                    <a:pt x="21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7" name="Google Shape;1047;p58"/>
            <p:cNvSpPr/>
            <p:nvPr/>
          </p:nvSpPr>
          <p:spPr>
            <a:xfrm>
              <a:off x="4820975" y="1918700"/>
              <a:ext cx="39525" cy="33300"/>
            </a:xfrm>
            <a:custGeom>
              <a:avLst/>
              <a:gdLst/>
              <a:ahLst/>
              <a:cxnLst/>
              <a:rect l="l" t="t" r="r" b="b"/>
              <a:pathLst>
                <a:path w="1581" h="1332" extrusionOk="0">
                  <a:moveTo>
                    <a:pt x="1363" y="0"/>
                  </a:moveTo>
                  <a:cubicBezTo>
                    <a:pt x="1317" y="0"/>
                    <a:pt x="1272" y="15"/>
                    <a:pt x="1237" y="46"/>
                  </a:cubicBezTo>
                  <a:lnTo>
                    <a:pt x="89" y="988"/>
                  </a:lnTo>
                  <a:cubicBezTo>
                    <a:pt x="11" y="1057"/>
                    <a:pt x="0" y="1174"/>
                    <a:pt x="69" y="1263"/>
                  </a:cubicBezTo>
                  <a:cubicBezTo>
                    <a:pt x="98" y="1302"/>
                    <a:pt x="157" y="1331"/>
                    <a:pt x="216" y="1331"/>
                  </a:cubicBezTo>
                  <a:cubicBezTo>
                    <a:pt x="255" y="1331"/>
                    <a:pt x="305" y="1312"/>
                    <a:pt x="334" y="1283"/>
                  </a:cubicBezTo>
                  <a:lnTo>
                    <a:pt x="1482" y="341"/>
                  </a:lnTo>
                  <a:cubicBezTo>
                    <a:pt x="1570" y="272"/>
                    <a:pt x="1581" y="154"/>
                    <a:pt x="1512" y="66"/>
                  </a:cubicBezTo>
                  <a:cubicBezTo>
                    <a:pt x="1474" y="23"/>
                    <a:pt x="1418" y="0"/>
                    <a:pt x="136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8" name="Google Shape;1048;p58"/>
            <p:cNvSpPr/>
            <p:nvPr/>
          </p:nvSpPr>
          <p:spPr>
            <a:xfrm>
              <a:off x="4829300" y="1969850"/>
              <a:ext cx="28975" cy="45450"/>
            </a:xfrm>
            <a:custGeom>
              <a:avLst/>
              <a:gdLst/>
              <a:ahLst/>
              <a:cxnLst/>
              <a:rect l="l" t="t" r="r" b="b"/>
              <a:pathLst>
                <a:path w="1159" h="1818" extrusionOk="0">
                  <a:moveTo>
                    <a:pt x="229" y="0"/>
                  </a:moveTo>
                  <a:cubicBezTo>
                    <a:pt x="199" y="0"/>
                    <a:pt x="168" y="7"/>
                    <a:pt x="138" y="22"/>
                  </a:cubicBezTo>
                  <a:cubicBezTo>
                    <a:pt x="40" y="61"/>
                    <a:pt x="1" y="179"/>
                    <a:pt x="50" y="277"/>
                  </a:cubicBezTo>
                  <a:lnTo>
                    <a:pt x="766" y="1710"/>
                  </a:lnTo>
                  <a:cubicBezTo>
                    <a:pt x="796" y="1778"/>
                    <a:pt x="865" y="1817"/>
                    <a:pt x="934" y="1817"/>
                  </a:cubicBezTo>
                  <a:cubicBezTo>
                    <a:pt x="963" y="1817"/>
                    <a:pt x="992" y="1808"/>
                    <a:pt x="1022" y="1798"/>
                  </a:cubicBezTo>
                  <a:cubicBezTo>
                    <a:pt x="1120" y="1749"/>
                    <a:pt x="1159" y="1631"/>
                    <a:pt x="1110" y="1533"/>
                  </a:cubicBezTo>
                  <a:lnTo>
                    <a:pt x="404" y="100"/>
                  </a:lnTo>
                  <a:cubicBezTo>
                    <a:pt x="369" y="38"/>
                    <a:pt x="301" y="0"/>
                    <a:pt x="22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49" name="Google Shape;1049;p58"/>
            <p:cNvSpPr/>
            <p:nvPr/>
          </p:nvSpPr>
          <p:spPr>
            <a:xfrm>
              <a:off x="4823425" y="2043325"/>
              <a:ext cx="35350" cy="31325"/>
            </a:xfrm>
            <a:custGeom>
              <a:avLst/>
              <a:gdLst/>
              <a:ahLst/>
              <a:cxnLst/>
              <a:rect l="l" t="t" r="r" b="b"/>
              <a:pathLst>
                <a:path w="1414" h="1253" extrusionOk="0">
                  <a:moveTo>
                    <a:pt x="1193" y="0"/>
                  </a:moveTo>
                  <a:cubicBezTo>
                    <a:pt x="1149" y="0"/>
                    <a:pt x="1106" y="15"/>
                    <a:pt x="1070" y="46"/>
                  </a:cubicBezTo>
                  <a:lnTo>
                    <a:pt x="89" y="910"/>
                  </a:lnTo>
                  <a:cubicBezTo>
                    <a:pt x="11" y="988"/>
                    <a:pt x="0" y="1106"/>
                    <a:pt x="70" y="1185"/>
                  </a:cubicBezTo>
                  <a:cubicBezTo>
                    <a:pt x="109" y="1233"/>
                    <a:pt x="157" y="1253"/>
                    <a:pt x="216" y="1253"/>
                  </a:cubicBezTo>
                  <a:cubicBezTo>
                    <a:pt x="266" y="1253"/>
                    <a:pt x="305" y="1233"/>
                    <a:pt x="344" y="1204"/>
                  </a:cubicBezTo>
                  <a:lnTo>
                    <a:pt x="1326" y="341"/>
                  </a:lnTo>
                  <a:cubicBezTo>
                    <a:pt x="1404" y="272"/>
                    <a:pt x="1414" y="144"/>
                    <a:pt x="1345" y="66"/>
                  </a:cubicBezTo>
                  <a:cubicBezTo>
                    <a:pt x="1302" y="23"/>
                    <a:pt x="1247" y="0"/>
                    <a:pt x="11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0" name="Google Shape;1050;p58"/>
            <p:cNvSpPr/>
            <p:nvPr/>
          </p:nvSpPr>
          <p:spPr>
            <a:xfrm>
              <a:off x="4833725" y="2104350"/>
              <a:ext cx="24825" cy="53225"/>
            </a:xfrm>
            <a:custGeom>
              <a:avLst/>
              <a:gdLst/>
              <a:ahLst/>
              <a:cxnLst/>
              <a:rect l="l" t="t" r="r" b="b"/>
              <a:pathLst>
                <a:path w="993" h="2129" extrusionOk="0">
                  <a:moveTo>
                    <a:pt x="219" y="1"/>
                  </a:moveTo>
                  <a:cubicBezTo>
                    <a:pt x="199" y="1"/>
                    <a:pt x="178" y="4"/>
                    <a:pt x="158" y="9"/>
                  </a:cubicBezTo>
                  <a:cubicBezTo>
                    <a:pt x="59" y="39"/>
                    <a:pt x="1" y="157"/>
                    <a:pt x="30" y="255"/>
                  </a:cubicBezTo>
                  <a:lnTo>
                    <a:pt x="589" y="1991"/>
                  </a:lnTo>
                  <a:cubicBezTo>
                    <a:pt x="619" y="2080"/>
                    <a:pt x="698" y="2129"/>
                    <a:pt x="776" y="2129"/>
                  </a:cubicBezTo>
                  <a:cubicBezTo>
                    <a:pt x="796" y="2129"/>
                    <a:pt x="815" y="2129"/>
                    <a:pt x="835" y="2119"/>
                  </a:cubicBezTo>
                  <a:cubicBezTo>
                    <a:pt x="943" y="2090"/>
                    <a:pt x="992" y="1972"/>
                    <a:pt x="962" y="1874"/>
                  </a:cubicBezTo>
                  <a:lnTo>
                    <a:pt x="403" y="137"/>
                  </a:lnTo>
                  <a:cubicBezTo>
                    <a:pt x="379" y="49"/>
                    <a:pt x="30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1" name="Google Shape;1051;p58"/>
            <p:cNvSpPr/>
            <p:nvPr/>
          </p:nvSpPr>
          <p:spPr>
            <a:xfrm>
              <a:off x="4814600" y="2183000"/>
              <a:ext cx="50325" cy="24625"/>
            </a:xfrm>
            <a:custGeom>
              <a:avLst/>
              <a:gdLst/>
              <a:ahLst/>
              <a:cxnLst/>
              <a:rect l="l" t="t" r="r" b="b"/>
              <a:pathLst>
                <a:path w="2013" h="985" extrusionOk="0">
                  <a:moveTo>
                    <a:pt x="1797" y="0"/>
                  </a:moveTo>
                  <a:cubicBezTo>
                    <a:pt x="1774" y="0"/>
                    <a:pt x="1750" y="4"/>
                    <a:pt x="1727" y="14"/>
                  </a:cubicBezTo>
                  <a:lnTo>
                    <a:pt x="157" y="612"/>
                  </a:lnTo>
                  <a:cubicBezTo>
                    <a:pt x="59" y="651"/>
                    <a:pt x="0" y="759"/>
                    <a:pt x="39" y="867"/>
                  </a:cubicBezTo>
                  <a:cubicBezTo>
                    <a:pt x="69" y="945"/>
                    <a:pt x="148" y="985"/>
                    <a:pt x="226" y="985"/>
                  </a:cubicBezTo>
                  <a:cubicBezTo>
                    <a:pt x="246" y="985"/>
                    <a:pt x="266" y="985"/>
                    <a:pt x="295" y="975"/>
                  </a:cubicBezTo>
                  <a:lnTo>
                    <a:pt x="1865" y="376"/>
                  </a:lnTo>
                  <a:cubicBezTo>
                    <a:pt x="1963" y="337"/>
                    <a:pt x="2012" y="229"/>
                    <a:pt x="1973" y="131"/>
                  </a:cubicBezTo>
                  <a:cubicBezTo>
                    <a:pt x="1950" y="48"/>
                    <a:pt x="1875" y="0"/>
                    <a:pt x="17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2" name="Google Shape;1052;p58"/>
            <p:cNvSpPr/>
            <p:nvPr/>
          </p:nvSpPr>
          <p:spPr>
            <a:xfrm>
              <a:off x="4831050" y="2234025"/>
              <a:ext cx="25275" cy="47950"/>
            </a:xfrm>
            <a:custGeom>
              <a:avLst/>
              <a:gdLst/>
              <a:ahLst/>
              <a:cxnLst/>
              <a:rect l="l" t="t" r="r" b="b"/>
              <a:pathLst>
                <a:path w="1011" h="1918" extrusionOk="0">
                  <a:moveTo>
                    <a:pt x="218" y="0"/>
                  </a:moveTo>
                  <a:cubicBezTo>
                    <a:pt x="194" y="0"/>
                    <a:pt x="170" y="4"/>
                    <a:pt x="147" y="14"/>
                  </a:cubicBezTo>
                  <a:cubicBezTo>
                    <a:pt x="49" y="53"/>
                    <a:pt x="0" y="161"/>
                    <a:pt x="29" y="259"/>
                  </a:cubicBezTo>
                  <a:lnTo>
                    <a:pt x="608" y="1800"/>
                  </a:lnTo>
                  <a:cubicBezTo>
                    <a:pt x="637" y="1868"/>
                    <a:pt x="707" y="1917"/>
                    <a:pt x="785" y="1917"/>
                  </a:cubicBezTo>
                  <a:cubicBezTo>
                    <a:pt x="814" y="1917"/>
                    <a:pt x="834" y="1917"/>
                    <a:pt x="853" y="1907"/>
                  </a:cubicBezTo>
                  <a:cubicBezTo>
                    <a:pt x="952" y="1868"/>
                    <a:pt x="1010" y="1760"/>
                    <a:pt x="971" y="1662"/>
                  </a:cubicBezTo>
                  <a:lnTo>
                    <a:pt x="402" y="121"/>
                  </a:lnTo>
                  <a:cubicBezTo>
                    <a:pt x="372" y="46"/>
                    <a:pt x="296" y="0"/>
                    <a:pt x="21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3" name="Google Shape;1053;p58"/>
            <p:cNvSpPr/>
            <p:nvPr/>
          </p:nvSpPr>
          <p:spPr>
            <a:xfrm>
              <a:off x="4820250" y="2296350"/>
              <a:ext cx="40500" cy="33225"/>
            </a:xfrm>
            <a:custGeom>
              <a:avLst/>
              <a:gdLst/>
              <a:ahLst/>
              <a:cxnLst/>
              <a:rect l="l" t="t" r="r" b="b"/>
              <a:pathLst>
                <a:path w="1620" h="1329" extrusionOk="0">
                  <a:moveTo>
                    <a:pt x="218" y="1"/>
                  </a:moveTo>
                  <a:cubicBezTo>
                    <a:pt x="159" y="1"/>
                    <a:pt x="99" y="26"/>
                    <a:pt x="59" y="72"/>
                  </a:cubicBezTo>
                  <a:cubicBezTo>
                    <a:pt x="0" y="160"/>
                    <a:pt x="10" y="278"/>
                    <a:pt x="98" y="347"/>
                  </a:cubicBezTo>
                  <a:lnTo>
                    <a:pt x="1276" y="1279"/>
                  </a:lnTo>
                  <a:cubicBezTo>
                    <a:pt x="1315" y="1309"/>
                    <a:pt x="1354" y="1328"/>
                    <a:pt x="1403" y="1328"/>
                  </a:cubicBezTo>
                  <a:cubicBezTo>
                    <a:pt x="1462" y="1328"/>
                    <a:pt x="1511" y="1298"/>
                    <a:pt x="1551" y="1250"/>
                  </a:cubicBezTo>
                  <a:cubicBezTo>
                    <a:pt x="1619" y="1171"/>
                    <a:pt x="1610" y="1043"/>
                    <a:pt x="1521" y="975"/>
                  </a:cubicBezTo>
                  <a:lnTo>
                    <a:pt x="334" y="42"/>
                  </a:lnTo>
                  <a:cubicBezTo>
                    <a:pt x="301" y="14"/>
                    <a:pt x="260"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4" name="Google Shape;1054;p58"/>
            <p:cNvSpPr/>
            <p:nvPr/>
          </p:nvSpPr>
          <p:spPr>
            <a:xfrm>
              <a:off x="4767500" y="2292250"/>
              <a:ext cx="36075" cy="35600"/>
            </a:xfrm>
            <a:custGeom>
              <a:avLst/>
              <a:gdLst/>
              <a:ahLst/>
              <a:cxnLst/>
              <a:rect l="l" t="t" r="r" b="b"/>
              <a:pathLst>
                <a:path w="1443" h="1424" extrusionOk="0">
                  <a:moveTo>
                    <a:pt x="1227" y="1"/>
                  </a:moveTo>
                  <a:cubicBezTo>
                    <a:pt x="1178" y="1"/>
                    <a:pt x="1129" y="20"/>
                    <a:pt x="1090" y="59"/>
                  </a:cubicBezTo>
                  <a:lnTo>
                    <a:pt x="79" y="1089"/>
                  </a:lnTo>
                  <a:cubicBezTo>
                    <a:pt x="0" y="1168"/>
                    <a:pt x="0" y="1296"/>
                    <a:pt x="79" y="1364"/>
                  </a:cubicBezTo>
                  <a:cubicBezTo>
                    <a:pt x="118" y="1403"/>
                    <a:pt x="167" y="1423"/>
                    <a:pt x="216" y="1423"/>
                  </a:cubicBezTo>
                  <a:cubicBezTo>
                    <a:pt x="265" y="1423"/>
                    <a:pt x="314" y="1403"/>
                    <a:pt x="353" y="1364"/>
                  </a:cubicBezTo>
                  <a:lnTo>
                    <a:pt x="1364" y="334"/>
                  </a:lnTo>
                  <a:cubicBezTo>
                    <a:pt x="1443" y="256"/>
                    <a:pt x="1443" y="128"/>
                    <a:pt x="1364" y="59"/>
                  </a:cubicBezTo>
                  <a:cubicBezTo>
                    <a:pt x="1325" y="20"/>
                    <a:pt x="1276" y="1"/>
                    <a:pt x="122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5" name="Google Shape;1055;p58"/>
            <p:cNvSpPr/>
            <p:nvPr/>
          </p:nvSpPr>
          <p:spPr>
            <a:xfrm>
              <a:off x="4692900" y="2295675"/>
              <a:ext cx="39275" cy="31925"/>
            </a:xfrm>
            <a:custGeom>
              <a:avLst/>
              <a:gdLst/>
              <a:ahLst/>
              <a:cxnLst/>
              <a:rect l="l" t="t" r="r" b="b"/>
              <a:pathLst>
                <a:path w="1571" h="1277" extrusionOk="0">
                  <a:moveTo>
                    <a:pt x="207" y="1"/>
                  </a:moveTo>
                  <a:cubicBezTo>
                    <a:pt x="158" y="1"/>
                    <a:pt x="109" y="21"/>
                    <a:pt x="70" y="60"/>
                  </a:cubicBezTo>
                  <a:cubicBezTo>
                    <a:pt x="1" y="138"/>
                    <a:pt x="1" y="256"/>
                    <a:pt x="70" y="335"/>
                  </a:cubicBezTo>
                  <a:cubicBezTo>
                    <a:pt x="433" y="678"/>
                    <a:pt x="825" y="982"/>
                    <a:pt x="1248" y="1247"/>
                  </a:cubicBezTo>
                  <a:cubicBezTo>
                    <a:pt x="1277" y="1266"/>
                    <a:pt x="1316" y="1277"/>
                    <a:pt x="1355" y="1277"/>
                  </a:cubicBezTo>
                  <a:cubicBezTo>
                    <a:pt x="1414" y="1277"/>
                    <a:pt x="1483" y="1237"/>
                    <a:pt x="1512" y="1179"/>
                  </a:cubicBezTo>
                  <a:cubicBezTo>
                    <a:pt x="1571" y="1090"/>
                    <a:pt x="1542" y="972"/>
                    <a:pt x="1453" y="913"/>
                  </a:cubicBezTo>
                  <a:cubicBezTo>
                    <a:pt x="1051" y="668"/>
                    <a:pt x="678" y="383"/>
                    <a:pt x="345" y="60"/>
                  </a:cubicBezTo>
                  <a:cubicBezTo>
                    <a:pt x="305" y="21"/>
                    <a:pt x="256" y="1"/>
                    <a:pt x="20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6" name="Google Shape;1056;p58"/>
            <p:cNvSpPr/>
            <p:nvPr/>
          </p:nvSpPr>
          <p:spPr>
            <a:xfrm>
              <a:off x="4639425" y="2297500"/>
              <a:ext cx="38075" cy="30600"/>
            </a:xfrm>
            <a:custGeom>
              <a:avLst/>
              <a:gdLst/>
              <a:ahLst/>
              <a:cxnLst/>
              <a:rect l="l" t="t" r="r" b="b"/>
              <a:pathLst>
                <a:path w="1523" h="1224" extrusionOk="0">
                  <a:moveTo>
                    <a:pt x="1310" y="0"/>
                  </a:moveTo>
                  <a:cubicBezTo>
                    <a:pt x="1266" y="0"/>
                    <a:pt x="1223" y="16"/>
                    <a:pt x="1188" y="46"/>
                  </a:cubicBezTo>
                  <a:lnTo>
                    <a:pt x="99" y="879"/>
                  </a:lnTo>
                  <a:cubicBezTo>
                    <a:pt x="20" y="949"/>
                    <a:pt x="1" y="1066"/>
                    <a:pt x="70" y="1154"/>
                  </a:cubicBezTo>
                  <a:cubicBezTo>
                    <a:pt x="109" y="1204"/>
                    <a:pt x="168" y="1223"/>
                    <a:pt x="227" y="1223"/>
                  </a:cubicBezTo>
                  <a:cubicBezTo>
                    <a:pt x="266" y="1223"/>
                    <a:pt x="305" y="1213"/>
                    <a:pt x="344" y="1184"/>
                  </a:cubicBezTo>
                  <a:lnTo>
                    <a:pt x="1424" y="350"/>
                  </a:lnTo>
                  <a:cubicBezTo>
                    <a:pt x="1502" y="281"/>
                    <a:pt x="1522" y="163"/>
                    <a:pt x="1453" y="75"/>
                  </a:cubicBezTo>
                  <a:cubicBezTo>
                    <a:pt x="1420" y="25"/>
                    <a:pt x="1365" y="0"/>
                    <a:pt x="131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7" name="Google Shape;1057;p58"/>
            <p:cNvSpPr/>
            <p:nvPr/>
          </p:nvSpPr>
          <p:spPr>
            <a:xfrm>
              <a:off x="4625450" y="2245925"/>
              <a:ext cx="28725" cy="42650"/>
            </a:xfrm>
            <a:custGeom>
              <a:avLst/>
              <a:gdLst/>
              <a:ahLst/>
              <a:cxnLst/>
              <a:rect l="l" t="t" r="r" b="b"/>
              <a:pathLst>
                <a:path w="1149" h="1706" extrusionOk="0">
                  <a:moveTo>
                    <a:pt x="207" y="0"/>
                  </a:moveTo>
                  <a:cubicBezTo>
                    <a:pt x="187" y="0"/>
                    <a:pt x="167" y="3"/>
                    <a:pt x="147" y="9"/>
                  </a:cubicBezTo>
                  <a:cubicBezTo>
                    <a:pt x="49" y="48"/>
                    <a:pt x="1" y="156"/>
                    <a:pt x="30" y="264"/>
                  </a:cubicBezTo>
                  <a:cubicBezTo>
                    <a:pt x="206" y="744"/>
                    <a:pt x="461" y="1206"/>
                    <a:pt x="766" y="1627"/>
                  </a:cubicBezTo>
                  <a:cubicBezTo>
                    <a:pt x="805" y="1677"/>
                    <a:pt x="864" y="1706"/>
                    <a:pt x="923" y="1706"/>
                  </a:cubicBezTo>
                  <a:cubicBezTo>
                    <a:pt x="962" y="1706"/>
                    <a:pt x="1002" y="1697"/>
                    <a:pt x="1041" y="1667"/>
                  </a:cubicBezTo>
                  <a:cubicBezTo>
                    <a:pt x="1129" y="1608"/>
                    <a:pt x="1148" y="1481"/>
                    <a:pt x="1080" y="1402"/>
                  </a:cubicBezTo>
                  <a:cubicBezTo>
                    <a:pt x="795" y="1010"/>
                    <a:pt x="560" y="578"/>
                    <a:pt x="403" y="126"/>
                  </a:cubicBezTo>
                  <a:cubicBezTo>
                    <a:pt x="371" y="48"/>
                    <a:pt x="289" y="0"/>
                    <a:pt x="2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8" name="Google Shape;1058;p58"/>
            <p:cNvSpPr/>
            <p:nvPr/>
          </p:nvSpPr>
          <p:spPr>
            <a:xfrm>
              <a:off x="4629625" y="2170650"/>
              <a:ext cx="36575" cy="32575"/>
            </a:xfrm>
            <a:custGeom>
              <a:avLst/>
              <a:gdLst/>
              <a:ahLst/>
              <a:cxnLst/>
              <a:rect l="l" t="t" r="r" b="b"/>
              <a:pathLst>
                <a:path w="1463" h="1303" extrusionOk="0">
                  <a:moveTo>
                    <a:pt x="1245" y="0"/>
                  </a:moveTo>
                  <a:cubicBezTo>
                    <a:pt x="1200" y="0"/>
                    <a:pt x="1154" y="15"/>
                    <a:pt x="1119" y="46"/>
                  </a:cubicBezTo>
                  <a:lnTo>
                    <a:pt x="89" y="968"/>
                  </a:lnTo>
                  <a:cubicBezTo>
                    <a:pt x="10" y="1037"/>
                    <a:pt x="0" y="1155"/>
                    <a:pt x="69" y="1243"/>
                  </a:cubicBezTo>
                  <a:cubicBezTo>
                    <a:pt x="108" y="1282"/>
                    <a:pt x="167" y="1302"/>
                    <a:pt x="216" y="1302"/>
                  </a:cubicBezTo>
                  <a:cubicBezTo>
                    <a:pt x="265" y="1302"/>
                    <a:pt x="314" y="1293"/>
                    <a:pt x="344" y="1253"/>
                  </a:cubicBezTo>
                  <a:lnTo>
                    <a:pt x="1384" y="340"/>
                  </a:lnTo>
                  <a:cubicBezTo>
                    <a:pt x="1463" y="272"/>
                    <a:pt x="1463" y="144"/>
                    <a:pt x="1394" y="66"/>
                  </a:cubicBezTo>
                  <a:cubicBezTo>
                    <a:pt x="1356" y="22"/>
                    <a:pt x="1301" y="0"/>
                    <a:pt x="124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59" name="Google Shape;1059;p58"/>
            <p:cNvSpPr/>
            <p:nvPr/>
          </p:nvSpPr>
          <p:spPr>
            <a:xfrm>
              <a:off x="4629625" y="2117750"/>
              <a:ext cx="32150" cy="33700"/>
            </a:xfrm>
            <a:custGeom>
              <a:avLst/>
              <a:gdLst/>
              <a:ahLst/>
              <a:cxnLst/>
              <a:rect l="l" t="t" r="r" b="b"/>
              <a:pathLst>
                <a:path w="1286" h="1348" extrusionOk="0">
                  <a:moveTo>
                    <a:pt x="1063" y="1"/>
                  </a:moveTo>
                  <a:cubicBezTo>
                    <a:pt x="1021" y="1"/>
                    <a:pt x="979" y="14"/>
                    <a:pt x="942" y="42"/>
                  </a:cubicBezTo>
                  <a:cubicBezTo>
                    <a:pt x="589" y="327"/>
                    <a:pt x="285" y="670"/>
                    <a:pt x="50" y="1053"/>
                  </a:cubicBezTo>
                  <a:cubicBezTo>
                    <a:pt x="0" y="1152"/>
                    <a:pt x="30" y="1269"/>
                    <a:pt x="118" y="1318"/>
                  </a:cubicBezTo>
                  <a:cubicBezTo>
                    <a:pt x="148" y="1338"/>
                    <a:pt x="187" y="1348"/>
                    <a:pt x="216" y="1348"/>
                  </a:cubicBezTo>
                  <a:cubicBezTo>
                    <a:pt x="285" y="1348"/>
                    <a:pt x="344" y="1318"/>
                    <a:pt x="383" y="1259"/>
                  </a:cubicBezTo>
                  <a:cubicBezTo>
                    <a:pt x="599" y="916"/>
                    <a:pt x="864" y="602"/>
                    <a:pt x="1188" y="347"/>
                  </a:cubicBezTo>
                  <a:cubicBezTo>
                    <a:pt x="1276" y="278"/>
                    <a:pt x="1286" y="160"/>
                    <a:pt x="1217" y="72"/>
                  </a:cubicBezTo>
                  <a:cubicBezTo>
                    <a:pt x="1177" y="26"/>
                    <a:pt x="1120" y="1"/>
                    <a:pt x="106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0" name="Google Shape;1060;p58"/>
            <p:cNvSpPr/>
            <p:nvPr/>
          </p:nvSpPr>
          <p:spPr>
            <a:xfrm>
              <a:off x="4636250" y="2036600"/>
              <a:ext cx="12025" cy="55000"/>
            </a:xfrm>
            <a:custGeom>
              <a:avLst/>
              <a:gdLst/>
              <a:ahLst/>
              <a:cxnLst/>
              <a:rect l="l" t="t" r="r" b="b"/>
              <a:pathLst>
                <a:path w="481" h="2200" extrusionOk="0">
                  <a:moveTo>
                    <a:pt x="243" y="1"/>
                  </a:moveTo>
                  <a:cubicBezTo>
                    <a:pt x="237" y="1"/>
                    <a:pt x="231" y="1"/>
                    <a:pt x="226" y="1"/>
                  </a:cubicBezTo>
                  <a:cubicBezTo>
                    <a:pt x="128" y="11"/>
                    <a:pt x="40" y="99"/>
                    <a:pt x="49" y="207"/>
                  </a:cubicBezTo>
                  <a:cubicBezTo>
                    <a:pt x="88" y="796"/>
                    <a:pt x="79" y="1395"/>
                    <a:pt x="20" y="1984"/>
                  </a:cubicBezTo>
                  <a:cubicBezTo>
                    <a:pt x="0" y="2091"/>
                    <a:pt x="79" y="2180"/>
                    <a:pt x="186" y="2189"/>
                  </a:cubicBezTo>
                  <a:cubicBezTo>
                    <a:pt x="197" y="2199"/>
                    <a:pt x="206" y="2199"/>
                    <a:pt x="206" y="2199"/>
                  </a:cubicBezTo>
                  <a:cubicBezTo>
                    <a:pt x="304" y="2199"/>
                    <a:pt x="393" y="2121"/>
                    <a:pt x="402" y="2023"/>
                  </a:cubicBezTo>
                  <a:cubicBezTo>
                    <a:pt x="461" y="1414"/>
                    <a:pt x="481" y="796"/>
                    <a:pt x="442" y="178"/>
                  </a:cubicBezTo>
                  <a:cubicBezTo>
                    <a:pt x="433" y="85"/>
                    <a:pt x="344"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1" name="Google Shape;1061;p58"/>
            <p:cNvSpPr/>
            <p:nvPr/>
          </p:nvSpPr>
          <p:spPr>
            <a:xfrm>
              <a:off x="4625200" y="1953350"/>
              <a:ext cx="40500" cy="39375"/>
            </a:xfrm>
            <a:custGeom>
              <a:avLst/>
              <a:gdLst/>
              <a:ahLst/>
              <a:cxnLst/>
              <a:rect l="l" t="t" r="r" b="b"/>
              <a:pathLst>
                <a:path w="1620" h="1575" extrusionOk="0">
                  <a:moveTo>
                    <a:pt x="1403" y="0"/>
                  </a:moveTo>
                  <a:cubicBezTo>
                    <a:pt x="1335" y="0"/>
                    <a:pt x="1270" y="33"/>
                    <a:pt x="1237" y="93"/>
                  </a:cubicBezTo>
                  <a:cubicBezTo>
                    <a:pt x="972" y="554"/>
                    <a:pt x="589" y="937"/>
                    <a:pt x="128" y="1212"/>
                  </a:cubicBezTo>
                  <a:cubicBezTo>
                    <a:pt x="30" y="1260"/>
                    <a:pt x="0" y="1378"/>
                    <a:pt x="59" y="1476"/>
                  </a:cubicBezTo>
                  <a:cubicBezTo>
                    <a:pt x="89" y="1535"/>
                    <a:pt x="157" y="1574"/>
                    <a:pt x="227" y="1574"/>
                  </a:cubicBezTo>
                  <a:cubicBezTo>
                    <a:pt x="256" y="1574"/>
                    <a:pt x="295" y="1565"/>
                    <a:pt x="325" y="1545"/>
                  </a:cubicBezTo>
                  <a:cubicBezTo>
                    <a:pt x="844" y="1241"/>
                    <a:pt x="1276" y="809"/>
                    <a:pt x="1571" y="289"/>
                  </a:cubicBezTo>
                  <a:cubicBezTo>
                    <a:pt x="1620" y="191"/>
                    <a:pt x="1590" y="73"/>
                    <a:pt x="1502" y="24"/>
                  </a:cubicBezTo>
                  <a:cubicBezTo>
                    <a:pt x="1470" y="8"/>
                    <a:pt x="1436" y="0"/>
                    <a:pt x="14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2" name="Google Shape;1062;p58"/>
            <p:cNvSpPr/>
            <p:nvPr/>
          </p:nvSpPr>
          <p:spPr>
            <a:xfrm>
              <a:off x="4627650" y="1897425"/>
              <a:ext cx="39050" cy="34450"/>
            </a:xfrm>
            <a:custGeom>
              <a:avLst/>
              <a:gdLst/>
              <a:ahLst/>
              <a:cxnLst/>
              <a:rect l="l" t="t" r="r" b="b"/>
              <a:pathLst>
                <a:path w="1562" h="1378" extrusionOk="0">
                  <a:moveTo>
                    <a:pt x="1338" y="0"/>
                  </a:moveTo>
                  <a:cubicBezTo>
                    <a:pt x="1300" y="0"/>
                    <a:pt x="1261" y="11"/>
                    <a:pt x="1228" y="34"/>
                  </a:cubicBezTo>
                  <a:cubicBezTo>
                    <a:pt x="864" y="289"/>
                    <a:pt x="530" y="573"/>
                    <a:pt x="227" y="887"/>
                  </a:cubicBezTo>
                  <a:cubicBezTo>
                    <a:pt x="138" y="887"/>
                    <a:pt x="70" y="956"/>
                    <a:pt x="50" y="1044"/>
                  </a:cubicBezTo>
                  <a:lnTo>
                    <a:pt x="20" y="1142"/>
                  </a:lnTo>
                  <a:cubicBezTo>
                    <a:pt x="1" y="1231"/>
                    <a:pt x="50" y="1319"/>
                    <a:pt x="129" y="1358"/>
                  </a:cubicBezTo>
                  <a:cubicBezTo>
                    <a:pt x="148" y="1368"/>
                    <a:pt x="187" y="1378"/>
                    <a:pt x="216" y="1378"/>
                  </a:cubicBezTo>
                  <a:cubicBezTo>
                    <a:pt x="266" y="1378"/>
                    <a:pt x="315" y="1358"/>
                    <a:pt x="354" y="1319"/>
                  </a:cubicBezTo>
                  <a:cubicBezTo>
                    <a:pt x="687" y="956"/>
                    <a:pt x="1051" y="632"/>
                    <a:pt x="1453" y="357"/>
                  </a:cubicBezTo>
                  <a:cubicBezTo>
                    <a:pt x="1542" y="289"/>
                    <a:pt x="1561" y="171"/>
                    <a:pt x="1502" y="82"/>
                  </a:cubicBezTo>
                  <a:cubicBezTo>
                    <a:pt x="1460" y="28"/>
                    <a:pt x="1399" y="0"/>
                    <a:pt x="13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3" name="Google Shape;1063;p58"/>
            <p:cNvSpPr/>
            <p:nvPr/>
          </p:nvSpPr>
          <p:spPr>
            <a:xfrm>
              <a:off x="4769950" y="1826225"/>
              <a:ext cx="42700" cy="33525"/>
            </a:xfrm>
            <a:custGeom>
              <a:avLst/>
              <a:gdLst/>
              <a:ahLst/>
              <a:cxnLst/>
              <a:rect l="l" t="t" r="r" b="b"/>
              <a:pathLst>
                <a:path w="1708" h="1341" extrusionOk="0">
                  <a:moveTo>
                    <a:pt x="221" y="0"/>
                  </a:moveTo>
                  <a:cubicBezTo>
                    <a:pt x="170" y="0"/>
                    <a:pt x="119" y="20"/>
                    <a:pt x="79" y="56"/>
                  </a:cubicBezTo>
                  <a:cubicBezTo>
                    <a:pt x="0" y="134"/>
                    <a:pt x="10" y="261"/>
                    <a:pt x="79" y="330"/>
                  </a:cubicBezTo>
                  <a:cubicBezTo>
                    <a:pt x="471" y="713"/>
                    <a:pt x="913" y="1046"/>
                    <a:pt x="1394" y="1321"/>
                  </a:cubicBezTo>
                  <a:cubicBezTo>
                    <a:pt x="1423" y="1331"/>
                    <a:pt x="1453" y="1341"/>
                    <a:pt x="1492" y="1341"/>
                  </a:cubicBezTo>
                  <a:cubicBezTo>
                    <a:pt x="1561" y="1341"/>
                    <a:pt x="1620" y="1301"/>
                    <a:pt x="1659" y="1243"/>
                  </a:cubicBezTo>
                  <a:cubicBezTo>
                    <a:pt x="1708" y="1155"/>
                    <a:pt x="1679" y="1027"/>
                    <a:pt x="1590" y="978"/>
                  </a:cubicBezTo>
                  <a:cubicBezTo>
                    <a:pt x="1138" y="723"/>
                    <a:pt x="717" y="418"/>
                    <a:pt x="353" y="56"/>
                  </a:cubicBezTo>
                  <a:cubicBezTo>
                    <a:pt x="315" y="18"/>
                    <a:pt x="268"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4" name="Google Shape;1064;p58"/>
            <p:cNvSpPr/>
            <p:nvPr/>
          </p:nvSpPr>
          <p:spPr>
            <a:xfrm>
              <a:off x="4710825" y="1862725"/>
              <a:ext cx="20625" cy="44125"/>
            </a:xfrm>
            <a:custGeom>
              <a:avLst/>
              <a:gdLst/>
              <a:ahLst/>
              <a:cxnLst/>
              <a:rect l="l" t="t" r="r" b="b"/>
              <a:pathLst>
                <a:path w="825" h="1765" extrusionOk="0">
                  <a:moveTo>
                    <a:pt x="219" y="1"/>
                  </a:moveTo>
                  <a:cubicBezTo>
                    <a:pt x="202" y="1"/>
                    <a:pt x="184" y="3"/>
                    <a:pt x="167" y="9"/>
                  </a:cubicBezTo>
                  <a:cubicBezTo>
                    <a:pt x="59" y="38"/>
                    <a:pt x="1" y="146"/>
                    <a:pt x="30" y="254"/>
                  </a:cubicBezTo>
                  <a:lnTo>
                    <a:pt x="422" y="1618"/>
                  </a:lnTo>
                  <a:cubicBezTo>
                    <a:pt x="442" y="1706"/>
                    <a:pt x="520" y="1765"/>
                    <a:pt x="609" y="1765"/>
                  </a:cubicBezTo>
                  <a:cubicBezTo>
                    <a:pt x="629" y="1765"/>
                    <a:pt x="648" y="1755"/>
                    <a:pt x="658" y="1755"/>
                  </a:cubicBezTo>
                  <a:cubicBezTo>
                    <a:pt x="766" y="1726"/>
                    <a:pt x="825" y="1618"/>
                    <a:pt x="795" y="1510"/>
                  </a:cubicBezTo>
                  <a:lnTo>
                    <a:pt x="403" y="146"/>
                  </a:lnTo>
                  <a:cubicBezTo>
                    <a:pt x="379" y="57"/>
                    <a:pt x="301"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5" name="Google Shape;1065;p58"/>
            <p:cNvSpPr/>
            <p:nvPr/>
          </p:nvSpPr>
          <p:spPr>
            <a:xfrm>
              <a:off x="4684575" y="1917875"/>
              <a:ext cx="33625" cy="40750"/>
            </a:xfrm>
            <a:custGeom>
              <a:avLst/>
              <a:gdLst/>
              <a:ahLst/>
              <a:cxnLst/>
              <a:rect l="l" t="t" r="r" b="b"/>
              <a:pathLst>
                <a:path w="1345" h="1630" extrusionOk="0">
                  <a:moveTo>
                    <a:pt x="229" y="1"/>
                  </a:moveTo>
                  <a:cubicBezTo>
                    <a:pt x="202" y="1"/>
                    <a:pt x="174" y="7"/>
                    <a:pt x="148" y="20"/>
                  </a:cubicBezTo>
                  <a:cubicBezTo>
                    <a:pt x="50" y="60"/>
                    <a:pt x="0" y="177"/>
                    <a:pt x="50" y="276"/>
                  </a:cubicBezTo>
                  <a:cubicBezTo>
                    <a:pt x="275" y="766"/>
                    <a:pt x="599" y="1218"/>
                    <a:pt x="1001" y="1580"/>
                  </a:cubicBezTo>
                  <a:cubicBezTo>
                    <a:pt x="1040" y="1610"/>
                    <a:pt x="1090" y="1630"/>
                    <a:pt x="1129" y="1630"/>
                  </a:cubicBezTo>
                  <a:cubicBezTo>
                    <a:pt x="1188" y="1630"/>
                    <a:pt x="1237" y="1610"/>
                    <a:pt x="1276" y="1561"/>
                  </a:cubicBezTo>
                  <a:cubicBezTo>
                    <a:pt x="1345" y="1482"/>
                    <a:pt x="1345" y="1364"/>
                    <a:pt x="1267" y="1286"/>
                  </a:cubicBezTo>
                  <a:cubicBezTo>
                    <a:pt x="903" y="962"/>
                    <a:pt x="599" y="550"/>
                    <a:pt x="403" y="119"/>
                  </a:cubicBezTo>
                  <a:cubicBezTo>
                    <a:pt x="374" y="47"/>
                    <a:pt x="303" y="1"/>
                    <a:pt x="22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6" name="Google Shape;1066;p58"/>
            <p:cNvSpPr/>
            <p:nvPr/>
          </p:nvSpPr>
          <p:spPr>
            <a:xfrm>
              <a:off x="4756200" y="1876775"/>
              <a:ext cx="47625" cy="26400"/>
            </a:xfrm>
            <a:custGeom>
              <a:avLst/>
              <a:gdLst/>
              <a:ahLst/>
              <a:cxnLst/>
              <a:rect l="l" t="t" r="r" b="b"/>
              <a:pathLst>
                <a:path w="1905" h="1056" extrusionOk="0">
                  <a:moveTo>
                    <a:pt x="1679" y="1"/>
                  </a:moveTo>
                  <a:cubicBezTo>
                    <a:pt x="1653" y="1"/>
                    <a:pt x="1626" y="6"/>
                    <a:pt x="1601" y="16"/>
                  </a:cubicBezTo>
                  <a:lnTo>
                    <a:pt x="138" y="683"/>
                  </a:lnTo>
                  <a:cubicBezTo>
                    <a:pt x="40" y="732"/>
                    <a:pt x="1" y="850"/>
                    <a:pt x="40" y="938"/>
                  </a:cubicBezTo>
                  <a:cubicBezTo>
                    <a:pt x="70" y="1017"/>
                    <a:pt x="148" y="1056"/>
                    <a:pt x="217" y="1056"/>
                  </a:cubicBezTo>
                  <a:cubicBezTo>
                    <a:pt x="246" y="1056"/>
                    <a:pt x="275" y="1056"/>
                    <a:pt x="295" y="1036"/>
                  </a:cubicBezTo>
                  <a:lnTo>
                    <a:pt x="1767" y="369"/>
                  </a:lnTo>
                  <a:cubicBezTo>
                    <a:pt x="1865" y="330"/>
                    <a:pt x="1904" y="212"/>
                    <a:pt x="1865" y="114"/>
                  </a:cubicBezTo>
                  <a:cubicBezTo>
                    <a:pt x="1829" y="41"/>
                    <a:pt x="1755" y="1"/>
                    <a:pt x="16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7" name="Google Shape;1067;p58"/>
            <p:cNvSpPr/>
            <p:nvPr/>
          </p:nvSpPr>
          <p:spPr>
            <a:xfrm>
              <a:off x="4751050" y="1929625"/>
              <a:ext cx="39775" cy="35625"/>
            </a:xfrm>
            <a:custGeom>
              <a:avLst/>
              <a:gdLst/>
              <a:ahLst/>
              <a:cxnLst/>
              <a:rect l="l" t="t" r="r" b="b"/>
              <a:pathLst>
                <a:path w="1591" h="1425" extrusionOk="0">
                  <a:moveTo>
                    <a:pt x="225" y="0"/>
                  </a:moveTo>
                  <a:cubicBezTo>
                    <a:pt x="176" y="0"/>
                    <a:pt x="127" y="18"/>
                    <a:pt x="89" y="50"/>
                  </a:cubicBezTo>
                  <a:cubicBezTo>
                    <a:pt x="10" y="120"/>
                    <a:pt x="1" y="247"/>
                    <a:pt x="69" y="325"/>
                  </a:cubicBezTo>
                  <a:cubicBezTo>
                    <a:pt x="423" y="718"/>
                    <a:pt x="825" y="1081"/>
                    <a:pt x="1257" y="1385"/>
                  </a:cubicBezTo>
                  <a:cubicBezTo>
                    <a:pt x="1296" y="1415"/>
                    <a:pt x="1336" y="1424"/>
                    <a:pt x="1375" y="1424"/>
                  </a:cubicBezTo>
                  <a:cubicBezTo>
                    <a:pt x="1434" y="1424"/>
                    <a:pt x="1493" y="1395"/>
                    <a:pt x="1532" y="1346"/>
                  </a:cubicBezTo>
                  <a:cubicBezTo>
                    <a:pt x="1591" y="1258"/>
                    <a:pt x="1571" y="1130"/>
                    <a:pt x="1482" y="1071"/>
                  </a:cubicBezTo>
                  <a:cubicBezTo>
                    <a:pt x="1070" y="777"/>
                    <a:pt x="697" y="443"/>
                    <a:pt x="364" y="61"/>
                  </a:cubicBezTo>
                  <a:cubicBezTo>
                    <a:pt x="328" y="20"/>
                    <a:pt x="277" y="0"/>
                    <a:pt x="22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8" name="Google Shape;1068;p58"/>
            <p:cNvSpPr/>
            <p:nvPr/>
          </p:nvSpPr>
          <p:spPr>
            <a:xfrm>
              <a:off x="4723100" y="1979700"/>
              <a:ext cx="38775" cy="34125"/>
            </a:xfrm>
            <a:custGeom>
              <a:avLst/>
              <a:gdLst/>
              <a:ahLst/>
              <a:cxnLst/>
              <a:rect l="l" t="t" r="r" b="b"/>
              <a:pathLst>
                <a:path w="1551" h="1365" extrusionOk="0">
                  <a:moveTo>
                    <a:pt x="1339" y="0"/>
                  </a:moveTo>
                  <a:cubicBezTo>
                    <a:pt x="1291" y="0"/>
                    <a:pt x="1244" y="17"/>
                    <a:pt x="1207" y="49"/>
                  </a:cubicBezTo>
                  <a:lnTo>
                    <a:pt x="88" y="1021"/>
                  </a:lnTo>
                  <a:cubicBezTo>
                    <a:pt x="10" y="1090"/>
                    <a:pt x="0" y="1218"/>
                    <a:pt x="79" y="1296"/>
                  </a:cubicBezTo>
                  <a:cubicBezTo>
                    <a:pt x="108" y="1335"/>
                    <a:pt x="167" y="1364"/>
                    <a:pt x="216" y="1364"/>
                  </a:cubicBezTo>
                  <a:cubicBezTo>
                    <a:pt x="265" y="1364"/>
                    <a:pt x="314" y="1345"/>
                    <a:pt x="343" y="1316"/>
                  </a:cubicBezTo>
                  <a:lnTo>
                    <a:pt x="1462" y="344"/>
                  </a:lnTo>
                  <a:cubicBezTo>
                    <a:pt x="1541" y="265"/>
                    <a:pt x="1551" y="147"/>
                    <a:pt x="1482" y="69"/>
                  </a:cubicBezTo>
                  <a:cubicBezTo>
                    <a:pt x="1445" y="22"/>
                    <a:pt x="1392" y="0"/>
                    <a:pt x="13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69" name="Google Shape;1069;p58"/>
            <p:cNvSpPr/>
            <p:nvPr/>
          </p:nvSpPr>
          <p:spPr>
            <a:xfrm>
              <a:off x="4667150" y="1990650"/>
              <a:ext cx="33900" cy="48950"/>
            </a:xfrm>
            <a:custGeom>
              <a:avLst/>
              <a:gdLst/>
              <a:ahLst/>
              <a:cxnLst/>
              <a:rect l="l" t="t" r="r" b="b"/>
              <a:pathLst>
                <a:path w="1356" h="1958" extrusionOk="0">
                  <a:moveTo>
                    <a:pt x="219" y="0"/>
                  </a:moveTo>
                  <a:cubicBezTo>
                    <a:pt x="188" y="0"/>
                    <a:pt x="156" y="8"/>
                    <a:pt x="128" y="24"/>
                  </a:cubicBezTo>
                  <a:cubicBezTo>
                    <a:pt x="30" y="82"/>
                    <a:pt x="1" y="200"/>
                    <a:pt x="60" y="289"/>
                  </a:cubicBezTo>
                  <a:lnTo>
                    <a:pt x="963" y="1859"/>
                  </a:lnTo>
                  <a:cubicBezTo>
                    <a:pt x="1002" y="1927"/>
                    <a:pt x="1070" y="1957"/>
                    <a:pt x="1129" y="1957"/>
                  </a:cubicBezTo>
                  <a:cubicBezTo>
                    <a:pt x="1168" y="1957"/>
                    <a:pt x="1198" y="1947"/>
                    <a:pt x="1227" y="1937"/>
                  </a:cubicBezTo>
                  <a:cubicBezTo>
                    <a:pt x="1325" y="1879"/>
                    <a:pt x="1355" y="1761"/>
                    <a:pt x="1306" y="1672"/>
                  </a:cubicBezTo>
                  <a:lnTo>
                    <a:pt x="393" y="102"/>
                  </a:lnTo>
                  <a:cubicBezTo>
                    <a:pt x="353" y="35"/>
                    <a:pt x="286" y="0"/>
                    <a:pt x="21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0" name="Google Shape;1070;p58"/>
            <p:cNvSpPr/>
            <p:nvPr/>
          </p:nvSpPr>
          <p:spPr>
            <a:xfrm>
              <a:off x="4780000" y="2001925"/>
              <a:ext cx="31675" cy="43550"/>
            </a:xfrm>
            <a:custGeom>
              <a:avLst/>
              <a:gdLst/>
              <a:ahLst/>
              <a:cxnLst/>
              <a:rect l="l" t="t" r="r" b="b"/>
              <a:pathLst>
                <a:path w="1267" h="1742" extrusionOk="0">
                  <a:moveTo>
                    <a:pt x="213" y="0"/>
                  </a:moveTo>
                  <a:cubicBezTo>
                    <a:pt x="180" y="0"/>
                    <a:pt x="147" y="8"/>
                    <a:pt x="119" y="24"/>
                  </a:cubicBezTo>
                  <a:cubicBezTo>
                    <a:pt x="30" y="83"/>
                    <a:pt x="1" y="201"/>
                    <a:pt x="50" y="289"/>
                  </a:cubicBezTo>
                  <a:lnTo>
                    <a:pt x="884" y="1653"/>
                  </a:lnTo>
                  <a:cubicBezTo>
                    <a:pt x="913" y="1712"/>
                    <a:pt x="982" y="1742"/>
                    <a:pt x="1051" y="1742"/>
                  </a:cubicBezTo>
                  <a:cubicBezTo>
                    <a:pt x="1080" y="1742"/>
                    <a:pt x="1120" y="1731"/>
                    <a:pt x="1149" y="1712"/>
                  </a:cubicBezTo>
                  <a:cubicBezTo>
                    <a:pt x="1237" y="1663"/>
                    <a:pt x="1266" y="1545"/>
                    <a:pt x="1208" y="1447"/>
                  </a:cubicBezTo>
                  <a:lnTo>
                    <a:pt x="383" y="93"/>
                  </a:lnTo>
                  <a:cubicBezTo>
                    <a:pt x="350" y="33"/>
                    <a:pt x="281" y="0"/>
                    <a:pt x="21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1" name="Google Shape;1071;p58"/>
            <p:cNvSpPr/>
            <p:nvPr/>
          </p:nvSpPr>
          <p:spPr>
            <a:xfrm>
              <a:off x="4727500" y="2041675"/>
              <a:ext cx="40025" cy="52375"/>
            </a:xfrm>
            <a:custGeom>
              <a:avLst/>
              <a:gdLst/>
              <a:ahLst/>
              <a:cxnLst/>
              <a:rect l="l" t="t" r="r" b="b"/>
              <a:pathLst>
                <a:path w="1601" h="2095" extrusionOk="0">
                  <a:moveTo>
                    <a:pt x="1376" y="1"/>
                  </a:moveTo>
                  <a:cubicBezTo>
                    <a:pt x="1307" y="1"/>
                    <a:pt x="1241" y="35"/>
                    <a:pt x="1208" y="102"/>
                  </a:cubicBezTo>
                  <a:cubicBezTo>
                    <a:pt x="874" y="682"/>
                    <a:pt x="492" y="1251"/>
                    <a:pt x="69" y="1781"/>
                  </a:cubicBezTo>
                  <a:cubicBezTo>
                    <a:pt x="1" y="1859"/>
                    <a:pt x="10" y="1986"/>
                    <a:pt x="99" y="2045"/>
                  </a:cubicBezTo>
                  <a:cubicBezTo>
                    <a:pt x="128" y="2075"/>
                    <a:pt x="178" y="2095"/>
                    <a:pt x="217" y="2095"/>
                  </a:cubicBezTo>
                  <a:cubicBezTo>
                    <a:pt x="276" y="2095"/>
                    <a:pt x="335" y="2065"/>
                    <a:pt x="374" y="2016"/>
                  </a:cubicBezTo>
                  <a:cubicBezTo>
                    <a:pt x="806" y="1476"/>
                    <a:pt x="1198" y="897"/>
                    <a:pt x="1541" y="289"/>
                  </a:cubicBezTo>
                  <a:cubicBezTo>
                    <a:pt x="1600" y="200"/>
                    <a:pt x="1561" y="83"/>
                    <a:pt x="1473" y="24"/>
                  </a:cubicBezTo>
                  <a:cubicBezTo>
                    <a:pt x="1442" y="8"/>
                    <a:pt x="1408" y="1"/>
                    <a:pt x="13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2" name="Google Shape;1072;p58"/>
            <p:cNvSpPr/>
            <p:nvPr/>
          </p:nvSpPr>
          <p:spPr>
            <a:xfrm>
              <a:off x="4674525"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44" y="2046"/>
                  </a:lnTo>
                  <a:cubicBezTo>
                    <a:pt x="873" y="2125"/>
                    <a:pt x="942" y="2164"/>
                    <a:pt x="1021" y="2164"/>
                  </a:cubicBezTo>
                  <a:cubicBezTo>
                    <a:pt x="1040" y="2164"/>
                    <a:pt x="1070" y="2155"/>
                    <a:pt x="1099" y="2144"/>
                  </a:cubicBezTo>
                  <a:cubicBezTo>
                    <a:pt x="1197" y="2105"/>
                    <a:pt x="1237" y="1987"/>
                    <a:pt x="1197" y="1889"/>
                  </a:cubicBezTo>
                  <a:lnTo>
                    <a:pt x="402" y="114"/>
                  </a:lnTo>
                  <a:cubicBezTo>
                    <a:pt x="366" y="41"/>
                    <a:pt x="29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3" name="Google Shape;1073;p58"/>
            <p:cNvSpPr/>
            <p:nvPr/>
          </p:nvSpPr>
          <p:spPr>
            <a:xfrm>
              <a:off x="4760625" y="2089900"/>
              <a:ext cx="46625" cy="18875"/>
            </a:xfrm>
            <a:custGeom>
              <a:avLst/>
              <a:gdLst/>
              <a:ahLst/>
              <a:cxnLst/>
              <a:rect l="l" t="t" r="r" b="b"/>
              <a:pathLst>
                <a:path w="1865" h="755" extrusionOk="0">
                  <a:moveTo>
                    <a:pt x="1655" y="1"/>
                  </a:moveTo>
                  <a:cubicBezTo>
                    <a:pt x="1638" y="1"/>
                    <a:pt x="1619" y="3"/>
                    <a:pt x="1600" y="9"/>
                  </a:cubicBezTo>
                  <a:lnTo>
                    <a:pt x="167" y="371"/>
                  </a:lnTo>
                  <a:cubicBezTo>
                    <a:pt x="69" y="401"/>
                    <a:pt x="0" y="509"/>
                    <a:pt x="30" y="607"/>
                  </a:cubicBezTo>
                  <a:cubicBezTo>
                    <a:pt x="50" y="696"/>
                    <a:pt x="128" y="754"/>
                    <a:pt x="216" y="754"/>
                  </a:cubicBezTo>
                  <a:lnTo>
                    <a:pt x="266" y="754"/>
                  </a:lnTo>
                  <a:lnTo>
                    <a:pt x="1698" y="381"/>
                  </a:lnTo>
                  <a:cubicBezTo>
                    <a:pt x="1796" y="352"/>
                    <a:pt x="1865" y="254"/>
                    <a:pt x="1836" y="146"/>
                  </a:cubicBezTo>
                  <a:cubicBezTo>
                    <a:pt x="1811" y="57"/>
                    <a:pt x="1740" y="1"/>
                    <a:pt x="165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4" name="Google Shape;1074;p58"/>
            <p:cNvSpPr/>
            <p:nvPr/>
          </p:nvSpPr>
          <p:spPr>
            <a:xfrm>
              <a:off x="4773875" y="2136700"/>
              <a:ext cx="31175" cy="43225"/>
            </a:xfrm>
            <a:custGeom>
              <a:avLst/>
              <a:gdLst/>
              <a:ahLst/>
              <a:cxnLst/>
              <a:rect l="l" t="t" r="r" b="b"/>
              <a:pathLst>
                <a:path w="1247" h="1729" extrusionOk="0">
                  <a:moveTo>
                    <a:pt x="217" y="0"/>
                  </a:moveTo>
                  <a:cubicBezTo>
                    <a:pt x="178" y="0"/>
                    <a:pt x="140" y="10"/>
                    <a:pt x="109" y="30"/>
                  </a:cubicBezTo>
                  <a:cubicBezTo>
                    <a:pt x="30" y="89"/>
                    <a:pt x="0" y="207"/>
                    <a:pt x="50" y="295"/>
                  </a:cubicBezTo>
                  <a:lnTo>
                    <a:pt x="854" y="1639"/>
                  </a:lnTo>
                  <a:cubicBezTo>
                    <a:pt x="894" y="1698"/>
                    <a:pt x="952" y="1728"/>
                    <a:pt x="1021" y="1728"/>
                  </a:cubicBezTo>
                  <a:cubicBezTo>
                    <a:pt x="1060" y="1728"/>
                    <a:pt x="1090" y="1718"/>
                    <a:pt x="1119" y="1709"/>
                  </a:cubicBezTo>
                  <a:cubicBezTo>
                    <a:pt x="1217" y="1650"/>
                    <a:pt x="1247" y="1532"/>
                    <a:pt x="1188" y="1434"/>
                  </a:cubicBezTo>
                  <a:lnTo>
                    <a:pt x="471" y="237"/>
                  </a:lnTo>
                  <a:cubicBezTo>
                    <a:pt x="471" y="207"/>
                    <a:pt x="452" y="178"/>
                    <a:pt x="432" y="148"/>
                  </a:cubicBezTo>
                  <a:lnTo>
                    <a:pt x="373" y="69"/>
                  </a:lnTo>
                  <a:cubicBezTo>
                    <a:pt x="332" y="23"/>
                    <a:pt x="274"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5" name="Google Shape;1075;p58"/>
            <p:cNvSpPr/>
            <p:nvPr/>
          </p:nvSpPr>
          <p:spPr>
            <a:xfrm>
              <a:off x="4696825" y="2143325"/>
              <a:ext cx="43950" cy="35850"/>
            </a:xfrm>
            <a:custGeom>
              <a:avLst/>
              <a:gdLst/>
              <a:ahLst/>
              <a:cxnLst/>
              <a:rect l="l" t="t" r="r" b="b"/>
              <a:pathLst>
                <a:path w="1758" h="1434" extrusionOk="0">
                  <a:moveTo>
                    <a:pt x="1542" y="1"/>
                  </a:moveTo>
                  <a:cubicBezTo>
                    <a:pt x="1493" y="1"/>
                    <a:pt x="1444" y="20"/>
                    <a:pt x="1405" y="60"/>
                  </a:cubicBezTo>
                  <a:cubicBezTo>
                    <a:pt x="1012" y="443"/>
                    <a:pt x="580" y="786"/>
                    <a:pt x="119" y="1080"/>
                  </a:cubicBezTo>
                  <a:cubicBezTo>
                    <a:pt x="31" y="1139"/>
                    <a:pt x="1" y="1257"/>
                    <a:pt x="60" y="1345"/>
                  </a:cubicBezTo>
                  <a:cubicBezTo>
                    <a:pt x="99" y="1404"/>
                    <a:pt x="158" y="1433"/>
                    <a:pt x="227" y="1433"/>
                  </a:cubicBezTo>
                  <a:cubicBezTo>
                    <a:pt x="266" y="1433"/>
                    <a:pt x="295" y="1424"/>
                    <a:pt x="335" y="1404"/>
                  </a:cubicBezTo>
                  <a:cubicBezTo>
                    <a:pt x="816" y="1100"/>
                    <a:pt x="1267" y="737"/>
                    <a:pt x="1679" y="334"/>
                  </a:cubicBezTo>
                  <a:cubicBezTo>
                    <a:pt x="1758" y="256"/>
                    <a:pt x="1758" y="138"/>
                    <a:pt x="1679" y="60"/>
                  </a:cubicBezTo>
                  <a:cubicBezTo>
                    <a:pt x="1640" y="20"/>
                    <a:pt x="1591" y="1"/>
                    <a:pt x="154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6" name="Google Shape;1076;p58"/>
            <p:cNvSpPr/>
            <p:nvPr/>
          </p:nvSpPr>
          <p:spPr>
            <a:xfrm>
              <a:off x="4670100" y="2215375"/>
              <a:ext cx="57175" cy="13600"/>
            </a:xfrm>
            <a:custGeom>
              <a:avLst/>
              <a:gdLst/>
              <a:ahLst/>
              <a:cxnLst/>
              <a:rect l="l" t="t" r="r" b="b"/>
              <a:pathLst>
                <a:path w="2287" h="544" extrusionOk="0">
                  <a:moveTo>
                    <a:pt x="200" y="0"/>
                  </a:moveTo>
                  <a:cubicBezTo>
                    <a:pt x="107" y="0"/>
                    <a:pt x="29" y="65"/>
                    <a:pt x="20" y="161"/>
                  </a:cubicBezTo>
                  <a:cubicBezTo>
                    <a:pt x="1" y="269"/>
                    <a:pt x="69" y="367"/>
                    <a:pt x="177" y="387"/>
                  </a:cubicBezTo>
                  <a:cubicBezTo>
                    <a:pt x="805" y="485"/>
                    <a:pt x="1453" y="534"/>
                    <a:pt x="2090" y="544"/>
                  </a:cubicBezTo>
                  <a:lnTo>
                    <a:pt x="2101" y="544"/>
                  </a:lnTo>
                  <a:cubicBezTo>
                    <a:pt x="2199" y="544"/>
                    <a:pt x="2287" y="455"/>
                    <a:pt x="2287" y="348"/>
                  </a:cubicBezTo>
                  <a:cubicBezTo>
                    <a:pt x="2287" y="239"/>
                    <a:pt x="2208" y="151"/>
                    <a:pt x="2101" y="151"/>
                  </a:cubicBezTo>
                  <a:cubicBezTo>
                    <a:pt x="1473" y="151"/>
                    <a:pt x="854" y="92"/>
                    <a:pt x="236" y="4"/>
                  </a:cubicBezTo>
                  <a:cubicBezTo>
                    <a:pt x="224" y="1"/>
                    <a:pt x="212" y="0"/>
                    <a:pt x="2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7" name="Google Shape;1077;p58"/>
            <p:cNvSpPr/>
            <p:nvPr/>
          </p:nvSpPr>
          <p:spPr>
            <a:xfrm>
              <a:off x="4750325" y="2182225"/>
              <a:ext cx="33625" cy="47000"/>
            </a:xfrm>
            <a:custGeom>
              <a:avLst/>
              <a:gdLst/>
              <a:ahLst/>
              <a:cxnLst/>
              <a:rect l="l" t="t" r="r" b="b"/>
              <a:pathLst>
                <a:path w="1345" h="1880" extrusionOk="0">
                  <a:moveTo>
                    <a:pt x="218" y="1"/>
                  </a:moveTo>
                  <a:cubicBezTo>
                    <a:pt x="180" y="1"/>
                    <a:pt x="142" y="12"/>
                    <a:pt x="108" y="34"/>
                  </a:cubicBezTo>
                  <a:cubicBezTo>
                    <a:pt x="20" y="93"/>
                    <a:pt x="0" y="211"/>
                    <a:pt x="50" y="300"/>
                  </a:cubicBezTo>
                  <a:lnTo>
                    <a:pt x="962" y="1791"/>
                  </a:lnTo>
                  <a:cubicBezTo>
                    <a:pt x="1001" y="1850"/>
                    <a:pt x="1060" y="1879"/>
                    <a:pt x="1129" y="1879"/>
                  </a:cubicBezTo>
                  <a:cubicBezTo>
                    <a:pt x="1158" y="1879"/>
                    <a:pt x="1197" y="1870"/>
                    <a:pt x="1227" y="1850"/>
                  </a:cubicBezTo>
                  <a:cubicBezTo>
                    <a:pt x="1315" y="1801"/>
                    <a:pt x="1345" y="1683"/>
                    <a:pt x="1295" y="1585"/>
                  </a:cubicBezTo>
                  <a:lnTo>
                    <a:pt x="471" y="241"/>
                  </a:lnTo>
                  <a:cubicBezTo>
                    <a:pt x="462" y="221"/>
                    <a:pt x="452" y="191"/>
                    <a:pt x="442" y="172"/>
                  </a:cubicBezTo>
                  <a:lnTo>
                    <a:pt x="373" y="84"/>
                  </a:lnTo>
                  <a:cubicBezTo>
                    <a:pt x="337" y="29"/>
                    <a:pt x="278" y="1"/>
                    <a:pt x="21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8" name="Google Shape;1078;p58"/>
            <p:cNvSpPr/>
            <p:nvPr/>
          </p:nvSpPr>
          <p:spPr>
            <a:xfrm>
              <a:off x="4672550" y="2250675"/>
              <a:ext cx="56200" cy="31300"/>
            </a:xfrm>
            <a:custGeom>
              <a:avLst/>
              <a:gdLst/>
              <a:ahLst/>
              <a:cxnLst/>
              <a:rect l="l" t="t" r="r" b="b"/>
              <a:pathLst>
                <a:path w="2248" h="1252" extrusionOk="0">
                  <a:moveTo>
                    <a:pt x="215" y="1"/>
                  </a:moveTo>
                  <a:cubicBezTo>
                    <a:pt x="154" y="1"/>
                    <a:pt x="96" y="29"/>
                    <a:pt x="60" y="83"/>
                  </a:cubicBezTo>
                  <a:cubicBezTo>
                    <a:pt x="1" y="172"/>
                    <a:pt x="20" y="299"/>
                    <a:pt x="108" y="358"/>
                  </a:cubicBezTo>
                  <a:cubicBezTo>
                    <a:pt x="677" y="751"/>
                    <a:pt x="1306" y="1045"/>
                    <a:pt x="1983" y="1241"/>
                  </a:cubicBezTo>
                  <a:cubicBezTo>
                    <a:pt x="1992" y="1251"/>
                    <a:pt x="2012" y="1251"/>
                    <a:pt x="2032" y="1251"/>
                  </a:cubicBezTo>
                  <a:cubicBezTo>
                    <a:pt x="2120" y="1251"/>
                    <a:pt x="2199" y="1202"/>
                    <a:pt x="2219" y="1114"/>
                  </a:cubicBezTo>
                  <a:cubicBezTo>
                    <a:pt x="2248" y="1016"/>
                    <a:pt x="2189" y="898"/>
                    <a:pt x="2091" y="868"/>
                  </a:cubicBezTo>
                  <a:cubicBezTo>
                    <a:pt x="1453" y="682"/>
                    <a:pt x="864" y="408"/>
                    <a:pt x="324" y="35"/>
                  </a:cubicBezTo>
                  <a:cubicBezTo>
                    <a:pt x="290" y="12"/>
                    <a:pt x="252" y="1"/>
                    <a:pt x="21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79" name="Google Shape;1079;p58"/>
            <p:cNvSpPr/>
            <p:nvPr/>
          </p:nvSpPr>
          <p:spPr>
            <a:xfrm>
              <a:off x="4753750" y="2244100"/>
              <a:ext cx="44925" cy="35650"/>
            </a:xfrm>
            <a:custGeom>
              <a:avLst/>
              <a:gdLst/>
              <a:ahLst/>
              <a:cxnLst/>
              <a:rect l="l" t="t" r="r" b="b"/>
              <a:pathLst>
                <a:path w="1797" h="1426" extrusionOk="0">
                  <a:moveTo>
                    <a:pt x="1580" y="1"/>
                  </a:moveTo>
                  <a:cubicBezTo>
                    <a:pt x="1540" y="1"/>
                    <a:pt x="1499" y="14"/>
                    <a:pt x="1463" y="42"/>
                  </a:cubicBezTo>
                  <a:lnTo>
                    <a:pt x="99" y="1072"/>
                  </a:lnTo>
                  <a:cubicBezTo>
                    <a:pt x="20" y="1142"/>
                    <a:pt x="1" y="1259"/>
                    <a:pt x="70" y="1347"/>
                  </a:cubicBezTo>
                  <a:cubicBezTo>
                    <a:pt x="99" y="1397"/>
                    <a:pt x="158" y="1426"/>
                    <a:pt x="216" y="1426"/>
                  </a:cubicBezTo>
                  <a:cubicBezTo>
                    <a:pt x="266" y="1426"/>
                    <a:pt x="305" y="1406"/>
                    <a:pt x="334" y="1386"/>
                  </a:cubicBezTo>
                  <a:lnTo>
                    <a:pt x="1699" y="346"/>
                  </a:lnTo>
                  <a:cubicBezTo>
                    <a:pt x="1786" y="287"/>
                    <a:pt x="1797" y="160"/>
                    <a:pt x="1738" y="82"/>
                  </a:cubicBezTo>
                  <a:cubicBezTo>
                    <a:pt x="1697" y="29"/>
                    <a:pt x="1639" y="1"/>
                    <a:pt x="158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0" name="Google Shape;1080;p58"/>
            <p:cNvSpPr/>
            <p:nvPr/>
          </p:nvSpPr>
          <p:spPr>
            <a:xfrm>
              <a:off x="4884750" y="1833425"/>
              <a:ext cx="34625" cy="42275"/>
            </a:xfrm>
            <a:custGeom>
              <a:avLst/>
              <a:gdLst/>
              <a:ahLst/>
              <a:cxnLst/>
              <a:rect l="l" t="t" r="r" b="b"/>
              <a:pathLst>
                <a:path w="1385" h="1691" extrusionOk="0">
                  <a:moveTo>
                    <a:pt x="221" y="1"/>
                  </a:moveTo>
                  <a:cubicBezTo>
                    <a:pt x="181" y="1"/>
                    <a:pt x="141" y="14"/>
                    <a:pt x="109" y="42"/>
                  </a:cubicBezTo>
                  <a:cubicBezTo>
                    <a:pt x="20" y="101"/>
                    <a:pt x="1" y="228"/>
                    <a:pt x="70" y="317"/>
                  </a:cubicBezTo>
                  <a:cubicBezTo>
                    <a:pt x="177" y="464"/>
                    <a:pt x="295" y="631"/>
                    <a:pt x="403" y="788"/>
                  </a:cubicBezTo>
                  <a:cubicBezTo>
                    <a:pt x="600" y="1072"/>
                    <a:pt x="805" y="1357"/>
                    <a:pt x="1021" y="1622"/>
                  </a:cubicBezTo>
                  <a:cubicBezTo>
                    <a:pt x="1061" y="1661"/>
                    <a:pt x="1119" y="1691"/>
                    <a:pt x="1169" y="1691"/>
                  </a:cubicBezTo>
                  <a:cubicBezTo>
                    <a:pt x="1218" y="1691"/>
                    <a:pt x="1257" y="1671"/>
                    <a:pt x="1296" y="1641"/>
                  </a:cubicBezTo>
                  <a:cubicBezTo>
                    <a:pt x="1375" y="1573"/>
                    <a:pt x="1385" y="1455"/>
                    <a:pt x="1316" y="1367"/>
                  </a:cubicBezTo>
                  <a:cubicBezTo>
                    <a:pt x="1110" y="1122"/>
                    <a:pt x="914" y="847"/>
                    <a:pt x="727" y="572"/>
                  </a:cubicBezTo>
                  <a:cubicBezTo>
                    <a:pt x="609" y="405"/>
                    <a:pt x="491" y="239"/>
                    <a:pt x="374" y="82"/>
                  </a:cubicBezTo>
                  <a:cubicBezTo>
                    <a:pt x="339"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1" name="Google Shape;1081;p58"/>
            <p:cNvSpPr/>
            <p:nvPr/>
          </p:nvSpPr>
          <p:spPr>
            <a:xfrm>
              <a:off x="4940700" y="1828575"/>
              <a:ext cx="50325" cy="14250"/>
            </a:xfrm>
            <a:custGeom>
              <a:avLst/>
              <a:gdLst/>
              <a:ahLst/>
              <a:cxnLst/>
              <a:rect l="l" t="t" r="r" b="b"/>
              <a:pathLst>
                <a:path w="2013" h="570" extrusionOk="0">
                  <a:moveTo>
                    <a:pt x="1816" y="1"/>
                  </a:moveTo>
                  <a:cubicBezTo>
                    <a:pt x="1266" y="10"/>
                    <a:pt x="707" y="69"/>
                    <a:pt x="167" y="187"/>
                  </a:cubicBezTo>
                  <a:cubicBezTo>
                    <a:pt x="69" y="217"/>
                    <a:pt x="0" y="315"/>
                    <a:pt x="20" y="422"/>
                  </a:cubicBezTo>
                  <a:cubicBezTo>
                    <a:pt x="39" y="511"/>
                    <a:pt x="128" y="570"/>
                    <a:pt x="216" y="570"/>
                  </a:cubicBezTo>
                  <a:lnTo>
                    <a:pt x="255" y="570"/>
                  </a:lnTo>
                  <a:cubicBezTo>
                    <a:pt x="766" y="462"/>
                    <a:pt x="1295" y="393"/>
                    <a:pt x="1825" y="383"/>
                  </a:cubicBezTo>
                  <a:cubicBezTo>
                    <a:pt x="1934" y="383"/>
                    <a:pt x="2012" y="295"/>
                    <a:pt x="2012" y="187"/>
                  </a:cubicBezTo>
                  <a:cubicBezTo>
                    <a:pt x="2012" y="79"/>
                    <a:pt x="1923" y="1"/>
                    <a:pt x="181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2" name="Google Shape;1082;p58"/>
            <p:cNvSpPr/>
            <p:nvPr/>
          </p:nvSpPr>
          <p:spPr>
            <a:xfrm>
              <a:off x="5098200" y="1829300"/>
              <a:ext cx="12775" cy="48125"/>
            </a:xfrm>
            <a:custGeom>
              <a:avLst/>
              <a:gdLst/>
              <a:ahLst/>
              <a:cxnLst/>
              <a:rect l="l" t="t" r="r" b="b"/>
              <a:pathLst>
                <a:path w="511" h="1925" extrusionOk="0">
                  <a:moveTo>
                    <a:pt x="204" y="0"/>
                  </a:moveTo>
                  <a:cubicBezTo>
                    <a:pt x="199" y="0"/>
                    <a:pt x="193" y="0"/>
                    <a:pt x="187" y="1"/>
                  </a:cubicBezTo>
                  <a:cubicBezTo>
                    <a:pt x="79" y="11"/>
                    <a:pt x="0" y="99"/>
                    <a:pt x="10" y="207"/>
                  </a:cubicBezTo>
                  <a:lnTo>
                    <a:pt x="108" y="1748"/>
                  </a:lnTo>
                  <a:cubicBezTo>
                    <a:pt x="118" y="1846"/>
                    <a:pt x="207" y="1924"/>
                    <a:pt x="305" y="1924"/>
                  </a:cubicBezTo>
                  <a:lnTo>
                    <a:pt x="314" y="1924"/>
                  </a:lnTo>
                  <a:cubicBezTo>
                    <a:pt x="422" y="1915"/>
                    <a:pt x="510" y="1826"/>
                    <a:pt x="501" y="1719"/>
                  </a:cubicBezTo>
                  <a:lnTo>
                    <a:pt x="393" y="177"/>
                  </a:lnTo>
                  <a:cubicBezTo>
                    <a:pt x="384" y="76"/>
                    <a:pt x="304" y="0"/>
                    <a:pt x="2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3" name="Google Shape;1083;p58"/>
            <p:cNvSpPr/>
            <p:nvPr/>
          </p:nvSpPr>
          <p:spPr>
            <a:xfrm>
              <a:off x="5071450" y="1918700"/>
              <a:ext cx="39525" cy="33300"/>
            </a:xfrm>
            <a:custGeom>
              <a:avLst/>
              <a:gdLst/>
              <a:ahLst/>
              <a:cxnLst/>
              <a:rect l="l" t="t" r="r" b="b"/>
              <a:pathLst>
                <a:path w="1581" h="1332" extrusionOk="0">
                  <a:moveTo>
                    <a:pt x="1367" y="0"/>
                  </a:moveTo>
                  <a:cubicBezTo>
                    <a:pt x="1322" y="0"/>
                    <a:pt x="1277" y="15"/>
                    <a:pt x="1237" y="46"/>
                  </a:cubicBezTo>
                  <a:lnTo>
                    <a:pt x="99" y="988"/>
                  </a:lnTo>
                  <a:cubicBezTo>
                    <a:pt x="10" y="1057"/>
                    <a:pt x="1" y="1174"/>
                    <a:pt x="69" y="1263"/>
                  </a:cubicBezTo>
                  <a:cubicBezTo>
                    <a:pt x="108" y="1302"/>
                    <a:pt x="167" y="1331"/>
                    <a:pt x="217" y="1331"/>
                  </a:cubicBezTo>
                  <a:cubicBezTo>
                    <a:pt x="265" y="1331"/>
                    <a:pt x="305" y="1312"/>
                    <a:pt x="344" y="1283"/>
                  </a:cubicBezTo>
                  <a:lnTo>
                    <a:pt x="1492" y="341"/>
                  </a:lnTo>
                  <a:cubicBezTo>
                    <a:pt x="1571" y="272"/>
                    <a:pt x="1580" y="154"/>
                    <a:pt x="1512" y="66"/>
                  </a:cubicBezTo>
                  <a:cubicBezTo>
                    <a:pt x="1474" y="23"/>
                    <a:pt x="1421" y="0"/>
                    <a:pt x="136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4" name="Google Shape;1084;p58"/>
            <p:cNvSpPr/>
            <p:nvPr/>
          </p:nvSpPr>
          <p:spPr>
            <a:xfrm>
              <a:off x="5080025" y="1969850"/>
              <a:ext cx="28750" cy="45450"/>
            </a:xfrm>
            <a:custGeom>
              <a:avLst/>
              <a:gdLst/>
              <a:ahLst/>
              <a:cxnLst/>
              <a:rect l="l" t="t" r="r" b="b"/>
              <a:pathLst>
                <a:path w="1150" h="1818" extrusionOk="0">
                  <a:moveTo>
                    <a:pt x="223" y="0"/>
                  </a:moveTo>
                  <a:cubicBezTo>
                    <a:pt x="194" y="0"/>
                    <a:pt x="165" y="7"/>
                    <a:pt x="138" y="22"/>
                  </a:cubicBezTo>
                  <a:cubicBezTo>
                    <a:pt x="40" y="61"/>
                    <a:pt x="1" y="179"/>
                    <a:pt x="50" y="277"/>
                  </a:cubicBezTo>
                  <a:lnTo>
                    <a:pt x="757" y="1710"/>
                  </a:lnTo>
                  <a:cubicBezTo>
                    <a:pt x="796" y="1778"/>
                    <a:pt x="864" y="1817"/>
                    <a:pt x="934" y="1817"/>
                  </a:cubicBezTo>
                  <a:cubicBezTo>
                    <a:pt x="963" y="1817"/>
                    <a:pt x="992" y="1808"/>
                    <a:pt x="1022" y="1798"/>
                  </a:cubicBezTo>
                  <a:cubicBezTo>
                    <a:pt x="1110" y="1749"/>
                    <a:pt x="1149" y="1631"/>
                    <a:pt x="1110" y="1533"/>
                  </a:cubicBezTo>
                  <a:lnTo>
                    <a:pt x="393" y="100"/>
                  </a:lnTo>
                  <a:cubicBezTo>
                    <a:pt x="359" y="38"/>
                    <a:pt x="291" y="0"/>
                    <a:pt x="22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5" name="Google Shape;1085;p58"/>
            <p:cNvSpPr/>
            <p:nvPr/>
          </p:nvSpPr>
          <p:spPr>
            <a:xfrm>
              <a:off x="5073925" y="2043325"/>
              <a:ext cx="35350" cy="31325"/>
            </a:xfrm>
            <a:custGeom>
              <a:avLst/>
              <a:gdLst/>
              <a:ahLst/>
              <a:cxnLst/>
              <a:rect l="l" t="t" r="r" b="b"/>
              <a:pathLst>
                <a:path w="1414" h="1253" extrusionOk="0">
                  <a:moveTo>
                    <a:pt x="1195" y="0"/>
                  </a:moveTo>
                  <a:cubicBezTo>
                    <a:pt x="1150" y="0"/>
                    <a:pt x="1105" y="15"/>
                    <a:pt x="1069" y="46"/>
                  </a:cubicBezTo>
                  <a:lnTo>
                    <a:pt x="88" y="910"/>
                  </a:lnTo>
                  <a:cubicBezTo>
                    <a:pt x="9" y="988"/>
                    <a:pt x="0" y="1106"/>
                    <a:pt x="79" y="1185"/>
                  </a:cubicBezTo>
                  <a:cubicBezTo>
                    <a:pt x="118" y="1233"/>
                    <a:pt x="166" y="1253"/>
                    <a:pt x="216" y="1253"/>
                  </a:cubicBezTo>
                  <a:cubicBezTo>
                    <a:pt x="265" y="1253"/>
                    <a:pt x="314" y="1233"/>
                    <a:pt x="353" y="1204"/>
                  </a:cubicBezTo>
                  <a:lnTo>
                    <a:pt x="1324" y="341"/>
                  </a:lnTo>
                  <a:cubicBezTo>
                    <a:pt x="1413" y="272"/>
                    <a:pt x="1413" y="144"/>
                    <a:pt x="1344" y="66"/>
                  </a:cubicBezTo>
                  <a:cubicBezTo>
                    <a:pt x="1306" y="23"/>
                    <a:pt x="1251" y="0"/>
                    <a:pt x="119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6" name="Google Shape;1086;p58"/>
            <p:cNvSpPr/>
            <p:nvPr/>
          </p:nvSpPr>
          <p:spPr>
            <a:xfrm>
              <a:off x="5084450" y="2104350"/>
              <a:ext cx="24825" cy="53225"/>
            </a:xfrm>
            <a:custGeom>
              <a:avLst/>
              <a:gdLst/>
              <a:ahLst/>
              <a:cxnLst/>
              <a:rect l="l" t="t" r="r" b="b"/>
              <a:pathLst>
                <a:path w="993" h="2129" extrusionOk="0">
                  <a:moveTo>
                    <a:pt x="214" y="1"/>
                  </a:moveTo>
                  <a:cubicBezTo>
                    <a:pt x="195" y="1"/>
                    <a:pt x="176" y="4"/>
                    <a:pt x="158" y="9"/>
                  </a:cubicBezTo>
                  <a:cubicBezTo>
                    <a:pt x="50" y="39"/>
                    <a:pt x="1" y="157"/>
                    <a:pt x="30" y="255"/>
                  </a:cubicBezTo>
                  <a:lnTo>
                    <a:pt x="589" y="1991"/>
                  </a:lnTo>
                  <a:cubicBezTo>
                    <a:pt x="619" y="2080"/>
                    <a:pt x="687" y="2129"/>
                    <a:pt x="776" y="2129"/>
                  </a:cubicBezTo>
                  <a:cubicBezTo>
                    <a:pt x="796" y="2129"/>
                    <a:pt x="815" y="2129"/>
                    <a:pt x="835" y="2119"/>
                  </a:cubicBezTo>
                  <a:cubicBezTo>
                    <a:pt x="933" y="2090"/>
                    <a:pt x="992" y="1972"/>
                    <a:pt x="962" y="1874"/>
                  </a:cubicBezTo>
                  <a:lnTo>
                    <a:pt x="403" y="137"/>
                  </a:lnTo>
                  <a:cubicBezTo>
                    <a:pt x="372" y="49"/>
                    <a:pt x="295"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7" name="Google Shape;1087;p58"/>
            <p:cNvSpPr/>
            <p:nvPr/>
          </p:nvSpPr>
          <p:spPr>
            <a:xfrm>
              <a:off x="5065325" y="2183000"/>
              <a:ext cx="50325" cy="24625"/>
            </a:xfrm>
            <a:custGeom>
              <a:avLst/>
              <a:gdLst/>
              <a:ahLst/>
              <a:cxnLst/>
              <a:rect l="l" t="t" r="r" b="b"/>
              <a:pathLst>
                <a:path w="2013" h="985" extrusionOk="0">
                  <a:moveTo>
                    <a:pt x="1792" y="0"/>
                  </a:moveTo>
                  <a:cubicBezTo>
                    <a:pt x="1768" y="0"/>
                    <a:pt x="1743" y="4"/>
                    <a:pt x="1718" y="14"/>
                  </a:cubicBezTo>
                  <a:lnTo>
                    <a:pt x="148" y="612"/>
                  </a:lnTo>
                  <a:cubicBezTo>
                    <a:pt x="50" y="651"/>
                    <a:pt x="0" y="759"/>
                    <a:pt x="39" y="867"/>
                  </a:cubicBezTo>
                  <a:cubicBezTo>
                    <a:pt x="69" y="945"/>
                    <a:pt x="138" y="985"/>
                    <a:pt x="216" y="985"/>
                  </a:cubicBezTo>
                  <a:cubicBezTo>
                    <a:pt x="246" y="985"/>
                    <a:pt x="265" y="985"/>
                    <a:pt x="285" y="975"/>
                  </a:cubicBezTo>
                  <a:lnTo>
                    <a:pt x="1865" y="376"/>
                  </a:lnTo>
                  <a:cubicBezTo>
                    <a:pt x="1963" y="337"/>
                    <a:pt x="2012" y="229"/>
                    <a:pt x="1973" y="131"/>
                  </a:cubicBezTo>
                  <a:cubicBezTo>
                    <a:pt x="1943" y="48"/>
                    <a:pt x="1872" y="0"/>
                    <a:pt x="17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8" name="Google Shape;1088;p58"/>
            <p:cNvSpPr/>
            <p:nvPr/>
          </p:nvSpPr>
          <p:spPr>
            <a:xfrm>
              <a:off x="5081500" y="2234025"/>
              <a:ext cx="25300" cy="47950"/>
            </a:xfrm>
            <a:custGeom>
              <a:avLst/>
              <a:gdLst/>
              <a:ahLst/>
              <a:cxnLst/>
              <a:rect l="l" t="t" r="r" b="b"/>
              <a:pathLst>
                <a:path w="1012" h="1918" extrusionOk="0">
                  <a:moveTo>
                    <a:pt x="228" y="0"/>
                  </a:moveTo>
                  <a:cubicBezTo>
                    <a:pt x="205" y="0"/>
                    <a:pt x="181" y="4"/>
                    <a:pt x="158" y="14"/>
                  </a:cubicBezTo>
                  <a:cubicBezTo>
                    <a:pt x="50" y="53"/>
                    <a:pt x="1" y="161"/>
                    <a:pt x="40" y="259"/>
                  </a:cubicBezTo>
                  <a:lnTo>
                    <a:pt x="609" y="1800"/>
                  </a:lnTo>
                  <a:cubicBezTo>
                    <a:pt x="639" y="1868"/>
                    <a:pt x="718" y="1917"/>
                    <a:pt x="796" y="1917"/>
                  </a:cubicBezTo>
                  <a:cubicBezTo>
                    <a:pt x="816" y="1917"/>
                    <a:pt x="835" y="1917"/>
                    <a:pt x="864" y="1907"/>
                  </a:cubicBezTo>
                  <a:cubicBezTo>
                    <a:pt x="963" y="1868"/>
                    <a:pt x="1012" y="1760"/>
                    <a:pt x="973" y="1662"/>
                  </a:cubicBezTo>
                  <a:lnTo>
                    <a:pt x="404" y="121"/>
                  </a:lnTo>
                  <a:cubicBezTo>
                    <a:pt x="374" y="46"/>
                    <a:pt x="303" y="0"/>
                    <a:pt x="2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89" name="Google Shape;1089;p58"/>
            <p:cNvSpPr/>
            <p:nvPr/>
          </p:nvSpPr>
          <p:spPr>
            <a:xfrm>
              <a:off x="5070725" y="2296350"/>
              <a:ext cx="40750" cy="33225"/>
            </a:xfrm>
            <a:custGeom>
              <a:avLst/>
              <a:gdLst/>
              <a:ahLst/>
              <a:cxnLst/>
              <a:rect l="l" t="t" r="r" b="b"/>
              <a:pathLst>
                <a:path w="1630" h="1329" extrusionOk="0">
                  <a:moveTo>
                    <a:pt x="223" y="1"/>
                  </a:moveTo>
                  <a:cubicBezTo>
                    <a:pt x="166" y="1"/>
                    <a:pt x="109" y="26"/>
                    <a:pt x="69" y="72"/>
                  </a:cubicBezTo>
                  <a:cubicBezTo>
                    <a:pt x="0" y="160"/>
                    <a:pt x="20" y="278"/>
                    <a:pt x="98" y="347"/>
                  </a:cubicBezTo>
                  <a:lnTo>
                    <a:pt x="1286" y="1279"/>
                  </a:lnTo>
                  <a:cubicBezTo>
                    <a:pt x="1325" y="1309"/>
                    <a:pt x="1364" y="1328"/>
                    <a:pt x="1404" y="1328"/>
                  </a:cubicBezTo>
                  <a:cubicBezTo>
                    <a:pt x="1463" y="1328"/>
                    <a:pt x="1521" y="1298"/>
                    <a:pt x="1561" y="1250"/>
                  </a:cubicBezTo>
                  <a:cubicBezTo>
                    <a:pt x="1629" y="1171"/>
                    <a:pt x="1609" y="1043"/>
                    <a:pt x="1531" y="975"/>
                  </a:cubicBezTo>
                  <a:lnTo>
                    <a:pt x="344" y="42"/>
                  </a:lnTo>
                  <a:cubicBezTo>
                    <a:pt x="307" y="14"/>
                    <a:pt x="265" y="1"/>
                    <a:pt x="22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0" name="Google Shape;1090;p58"/>
            <p:cNvSpPr/>
            <p:nvPr/>
          </p:nvSpPr>
          <p:spPr>
            <a:xfrm>
              <a:off x="5018225" y="2292250"/>
              <a:ext cx="35825" cy="35600"/>
            </a:xfrm>
            <a:custGeom>
              <a:avLst/>
              <a:gdLst/>
              <a:ahLst/>
              <a:cxnLst/>
              <a:rect l="l" t="t" r="r" b="b"/>
              <a:pathLst>
                <a:path w="1433" h="1424" extrusionOk="0">
                  <a:moveTo>
                    <a:pt x="1221" y="1"/>
                  </a:moveTo>
                  <a:cubicBezTo>
                    <a:pt x="1170" y="1"/>
                    <a:pt x="1119" y="20"/>
                    <a:pt x="1079" y="59"/>
                  </a:cubicBezTo>
                  <a:lnTo>
                    <a:pt x="69" y="1089"/>
                  </a:lnTo>
                  <a:cubicBezTo>
                    <a:pt x="0" y="1168"/>
                    <a:pt x="0" y="1296"/>
                    <a:pt x="69" y="1364"/>
                  </a:cubicBezTo>
                  <a:cubicBezTo>
                    <a:pt x="108" y="1403"/>
                    <a:pt x="157" y="1423"/>
                    <a:pt x="207" y="1423"/>
                  </a:cubicBezTo>
                  <a:cubicBezTo>
                    <a:pt x="255" y="1423"/>
                    <a:pt x="314" y="1403"/>
                    <a:pt x="353" y="1364"/>
                  </a:cubicBezTo>
                  <a:lnTo>
                    <a:pt x="1364" y="334"/>
                  </a:lnTo>
                  <a:cubicBezTo>
                    <a:pt x="1433" y="256"/>
                    <a:pt x="1433" y="128"/>
                    <a:pt x="1354" y="59"/>
                  </a:cubicBezTo>
                  <a:cubicBezTo>
                    <a:pt x="1320" y="20"/>
                    <a:pt x="1271" y="1"/>
                    <a:pt x="1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1" name="Google Shape;1091;p58"/>
            <p:cNvSpPr/>
            <p:nvPr/>
          </p:nvSpPr>
          <p:spPr>
            <a:xfrm>
              <a:off x="4943400" y="2295675"/>
              <a:ext cx="39500" cy="31925"/>
            </a:xfrm>
            <a:custGeom>
              <a:avLst/>
              <a:gdLst/>
              <a:ahLst/>
              <a:cxnLst/>
              <a:rect l="l" t="t" r="r" b="b"/>
              <a:pathLst>
                <a:path w="1580" h="1277" extrusionOk="0">
                  <a:moveTo>
                    <a:pt x="212" y="1"/>
                  </a:moveTo>
                  <a:cubicBezTo>
                    <a:pt x="162" y="1"/>
                    <a:pt x="113" y="21"/>
                    <a:pt x="79" y="60"/>
                  </a:cubicBezTo>
                  <a:cubicBezTo>
                    <a:pt x="0" y="138"/>
                    <a:pt x="0" y="256"/>
                    <a:pt x="79" y="335"/>
                  </a:cubicBezTo>
                  <a:cubicBezTo>
                    <a:pt x="432" y="678"/>
                    <a:pt x="825" y="982"/>
                    <a:pt x="1257" y="1247"/>
                  </a:cubicBezTo>
                  <a:cubicBezTo>
                    <a:pt x="1286" y="1266"/>
                    <a:pt x="1325" y="1277"/>
                    <a:pt x="1355" y="1277"/>
                  </a:cubicBezTo>
                  <a:cubicBezTo>
                    <a:pt x="1423" y="1277"/>
                    <a:pt x="1482" y="1237"/>
                    <a:pt x="1521" y="1179"/>
                  </a:cubicBezTo>
                  <a:cubicBezTo>
                    <a:pt x="1580" y="1090"/>
                    <a:pt x="1551" y="972"/>
                    <a:pt x="1453" y="913"/>
                  </a:cubicBezTo>
                  <a:cubicBezTo>
                    <a:pt x="1050" y="668"/>
                    <a:pt x="687" y="383"/>
                    <a:pt x="354" y="60"/>
                  </a:cubicBezTo>
                  <a:cubicBezTo>
                    <a:pt x="314" y="21"/>
                    <a:pt x="263" y="1"/>
                    <a:pt x="21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2" name="Google Shape;1092;p58"/>
            <p:cNvSpPr/>
            <p:nvPr/>
          </p:nvSpPr>
          <p:spPr>
            <a:xfrm>
              <a:off x="4890150" y="2297500"/>
              <a:ext cx="38075" cy="30600"/>
            </a:xfrm>
            <a:custGeom>
              <a:avLst/>
              <a:gdLst/>
              <a:ahLst/>
              <a:cxnLst/>
              <a:rect l="l" t="t" r="r" b="b"/>
              <a:pathLst>
                <a:path w="1523" h="1224" extrusionOk="0">
                  <a:moveTo>
                    <a:pt x="1305" y="0"/>
                  </a:moveTo>
                  <a:cubicBezTo>
                    <a:pt x="1261" y="0"/>
                    <a:pt x="1217" y="16"/>
                    <a:pt x="1178" y="46"/>
                  </a:cubicBezTo>
                  <a:lnTo>
                    <a:pt x="99" y="879"/>
                  </a:lnTo>
                  <a:cubicBezTo>
                    <a:pt x="11" y="949"/>
                    <a:pt x="1" y="1066"/>
                    <a:pt x="59" y="1154"/>
                  </a:cubicBezTo>
                  <a:cubicBezTo>
                    <a:pt x="99" y="1204"/>
                    <a:pt x="158" y="1223"/>
                    <a:pt x="216" y="1223"/>
                  </a:cubicBezTo>
                  <a:cubicBezTo>
                    <a:pt x="256" y="1223"/>
                    <a:pt x="305" y="1213"/>
                    <a:pt x="334" y="1184"/>
                  </a:cubicBezTo>
                  <a:lnTo>
                    <a:pt x="1414" y="350"/>
                  </a:lnTo>
                  <a:cubicBezTo>
                    <a:pt x="1502" y="281"/>
                    <a:pt x="1522" y="163"/>
                    <a:pt x="1453" y="75"/>
                  </a:cubicBezTo>
                  <a:cubicBezTo>
                    <a:pt x="1415" y="25"/>
                    <a:pt x="1360" y="0"/>
                    <a:pt x="130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3" name="Google Shape;1093;p58"/>
            <p:cNvSpPr/>
            <p:nvPr/>
          </p:nvSpPr>
          <p:spPr>
            <a:xfrm>
              <a:off x="4875925" y="2245925"/>
              <a:ext cx="28725" cy="42650"/>
            </a:xfrm>
            <a:custGeom>
              <a:avLst/>
              <a:gdLst/>
              <a:ahLst/>
              <a:cxnLst/>
              <a:rect l="l" t="t" r="r" b="b"/>
              <a:pathLst>
                <a:path w="1149" h="1706" extrusionOk="0">
                  <a:moveTo>
                    <a:pt x="216" y="0"/>
                  </a:moveTo>
                  <a:cubicBezTo>
                    <a:pt x="196" y="0"/>
                    <a:pt x="177" y="3"/>
                    <a:pt x="157" y="9"/>
                  </a:cubicBezTo>
                  <a:cubicBezTo>
                    <a:pt x="50" y="48"/>
                    <a:pt x="0" y="156"/>
                    <a:pt x="40" y="264"/>
                  </a:cubicBezTo>
                  <a:cubicBezTo>
                    <a:pt x="216" y="744"/>
                    <a:pt x="462" y="1206"/>
                    <a:pt x="776" y="1627"/>
                  </a:cubicBezTo>
                  <a:cubicBezTo>
                    <a:pt x="815" y="1677"/>
                    <a:pt x="874" y="1706"/>
                    <a:pt x="933" y="1706"/>
                  </a:cubicBezTo>
                  <a:cubicBezTo>
                    <a:pt x="972" y="1706"/>
                    <a:pt x="1012" y="1697"/>
                    <a:pt x="1041" y="1667"/>
                  </a:cubicBezTo>
                  <a:cubicBezTo>
                    <a:pt x="1129" y="1608"/>
                    <a:pt x="1149" y="1481"/>
                    <a:pt x="1090" y="1402"/>
                  </a:cubicBezTo>
                  <a:cubicBezTo>
                    <a:pt x="796" y="1010"/>
                    <a:pt x="570" y="578"/>
                    <a:pt x="403" y="126"/>
                  </a:cubicBezTo>
                  <a:cubicBezTo>
                    <a:pt x="372" y="48"/>
                    <a:pt x="29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4" name="Google Shape;1094;p58"/>
            <p:cNvSpPr/>
            <p:nvPr/>
          </p:nvSpPr>
          <p:spPr>
            <a:xfrm>
              <a:off x="4880350" y="2170650"/>
              <a:ext cx="36575" cy="32575"/>
            </a:xfrm>
            <a:custGeom>
              <a:avLst/>
              <a:gdLst/>
              <a:ahLst/>
              <a:cxnLst/>
              <a:rect l="l" t="t" r="r" b="b"/>
              <a:pathLst>
                <a:path w="1463" h="1303" extrusionOk="0">
                  <a:moveTo>
                    <a:pt x="1242" y="0"/>
                  </a:moveTo>
                  <a:cubicBezTo>
                    <a:pt x="1198" y="0"/>
                    <a:pt x="1154" y="15"/>
                    <a:pt x="1119" y="46"/>
                  </a:cubicBezTo>
                  <a:lnTo>
                    <a:pt x="89" y="968"/>
                  </a:lnTo>
                  <a:cubicBezTo>
                    <a:pt x="10" y="1037"/>
                    <a:pt x="0" y="1155"/>
                    <a:pt x="69" y="1243"/>
                  </a:cubicBezTo>
                  <a:cubicBezTo>
                    <a:pt x="108" y="1282"/>
                    <a:pt x="157" y="1302"/>
                    <a:pt x="216" y="1302"/>
                  </a:cubicBezTo>
                  <a:cubicBezTo>
                    <a:pt x="265" y="1302"/>
                    <a:pt x="305" y="1293"/>
                    <a:pt x="344" y="1253"/>
                  </a:cubicBezTo>
                  <a:lnTo>
                    <a:pt x="1374" y="340"/>
                  </a:lnTo>
                  <a:cubicBezTo>
                    <a:pt x="1452" y="272"/>
                    <a:pt x="1463" y="144"/>
                    <a:pt x="1394" y="66"/>
                  </a:cubicBezTo>
                  <a:cubicBezTo>
                    <a:pt x="1350" y="22"/>
                    <a:pt x="1295" y="0"/>
                    <a:pt x="124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5" name="Google Shape;1095;p58"/>
            <p:cNvSpPr/>
            <p:nvPr/>
          </p:nvSpPr>
          <p:spPr>
            <a:xfrm>
              <a:off x="4880100" y="2117750"/>
              <a:ext cx="32150" cy="33700"/>
            </a:xfrm>
            <a:custGeom>
              <a:avLst/>
              <a:gdLst/>
              <a:ahLst/>
              <a:cxnLst/>
              <a:rect l="l" t="t" r="r" b="b"/>
              <a:pathLst>
                <a:path w="1286" h="1348" extrusionOk="0">
                  <a:moveTo>
                    <a:pt x="1068" y="1"/>
                  </a:moveTo>
                  <a:cubicBezTo>
                    <a:pt x="1026" y="1"/>
                    <a:pt x="985" y="14"/>
                    <a:pt x="952" y="42"/>
                  </a:cubicBezTo>
                  <a:cubicBezTo>
                    <a:pt x="589" y="327"/>
                    <a:pt x="295" y="670"/>
                    <a:pt x="60" y="1053"/>
                  </a:cubicBezTo>
                  <a:cubicBezTo>
                    <a:pt x="1" y="1152"/>
                    <a:pt x="30" y="1269"/>
                    <a:pt x="118" y="1318"/>
                  </a:cubicBezTo>
                  <a:cubicBezTo>
                    <a:pt x="158" y="1338"/>
                    <a:pt x="187" y="1348"/>
                    <a:pt x="226" y="1348"/>
                  </a:cubicBezTo>
                  <a:cubicBezTo>
                    <a:pt x="285" y="1348"/>
                    <a:pt x="354" y="1318"/>
                    <a:pt x="393" y="1259"/>
                  </a:cubicBezTo>
                  <a:cubicBezTo>
                    <a:pt x="599" y="916"/>
                    <a:pt x="874" y="602"/>
                    <a:pt x="1198" y="347"/>
                  </a:cubicBezTo>
                  <a:cubicBezTo>
                    <a:pt x="1276" y="278"/>
                    <a:pt x="1286" y="160"/>
                    <a:pt x="1227" y="72"/>
                  </a:cubicBezTo>
                  <a:cubicBezTo>
                    <a:pt x="1187" y="26"/>
                    <a:pt x="1127" y="1"/>
                    <a:pt x="106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6" name="Google Shape;1096;p58"/>
            <p:cNvSpPr/>
            <p:nvPr/>
          </p:nvSpPr>
          <p:spPr>
            <a:xfrm>
              <a:off x="4886975" y="2036600"/>
              <a:ext cx="11800" cy="55000"/>
            </a:xfrm>
            <a:custGeom>
              <a:avLst/>
              <a:gdLst/>
              <a:ahLst/>
              <a:cxnLst/>
              <a:rect l="l" t="t" r="r" b="b"/>
              <a:pathLst>
                <a:path w="472" h="2200" extrusionOk="0">
                  <a:moveTo>
                    <a:pt x="243" y="1"/>
                  </a:moveTo>
                  <a:cubicBezTo>
                    <a:pt x="237" y="1"/>
                    <a:pt x="231" y="1"/>
                    <a:pt x="226" y="1"/>
                  </a:cubicBezTo>
                  <a:cubicBezTo>
                    <a:pt x="118" y="11"/>
                    <a:pt x="40" y="99"/>
                    <a:pt x="49" y="207"/>
                  </a:cubicBezTo>
                  <a:cubicBezTo>
                    <a:pt x="88" y="796"/>
                    <a:pt x="69" y="1395"/>
                    <a:pt x="10" y="1984"/>
                  </a:cubicBezTo>
                  <a:cubicBezTo>
                    <a:pt x="0" y="2091"/>
                    <a:pt x="79" y="2180"/>
                    <a:pt x="186" y="2189"/>
                  </a:cubicBezTo>
                  <a:cubicBezTo>
                    <a:pt x="186" y="2199"/>
                    <a:pt x="197" y="2199"/>
                    <a:pt x="206" y="2199"/>
                  </a:cubicBezTo>
                  <a:cubicBezTo>
                    <a:pt x="304" y="2199"/>
                    <a:pt x="383" y="2121"/>
                    <a:pt x="402" y="2023"/>
                  </a:cubicBezTo>
                  <a:cubicBezTo>
                    <a:pt x="461" y="1414"/>
                    <a:pt x="471" y="796"/>
                    <a:pt x="432" y="178"/>
                  </a:cubicBezTo>
                  <a:cubicBezTo>
                    <a:pt x="423" y="85"/>
                    <a:pt x="343" y="1"/>
                    <a:pt x="24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7" name="Google Shape;1097;p58"/>
            <p:cNvSpPr/>
            <p:nvPr/>
          </p:nvSpPr>
          <p:spPr>
            <a:xfrm>
              <a:off x="4875925" y="1953350"/>
              <a:ext cx="40500" cy="39375"/>
            </a:xfrm>
            <a:custGeom>
              <a:avLst/>
              <a:gdLst/>
              <a:ahLst/>
              <a:cxnLst/>
              <a:rect l="l" t="t" r="r" b="b"/>
              <a:pathLst>
                <a:path w="1620" h="1575" extrusionOk="0">
                  <a:moveTo>
                    <a:pt x="1400" y="0"/>
                  </a:moveTo>
                  <a:cubicBezTo>
                    <a:pt x="1334" y="0"/>
                    <a:pt x="1267" y="33"/>
                    <a:pt x="1227" y="93"/>
                  </a:cubicBezTo>
                  <a:cubicBezTo>
                    <a:pt x="972" y="554"/>
                    <a:pt x="589" y="937"/>
                    <a:pt x="118" y="1212"/>
                  </a:cubicBezTo>
                  <a:cubicBezTo>
                    <a:pt x="30" y="1260"/>
                    <a:pt x="0" y="1378"/>
                    <a:pt x="50" y="1476"/>
                  </a:cubicBezTo>
                  <a:cubicBezTo>
                    <a:pt x="89" y="1535"/>
                    <a:pt x="157" y="1574"/>
                    <a:pt x="216" y="1574"/>
                  </a:cubicBezTo>
                  <a:cubicBezTo>
                    <a:pt x="256" y="1574"/>
                    <a:pt x="285" y="1565"/>
                    <a:pt x="314" y="1545"/>
                  </a:cubicBezTo>
                  <a:cubicBezTo>
                    <a:pt x="844" y="1241"/>
                    <a:pt x="1276" y="809"/>
                    <a:pt x="1571" y="289"/>
                  </a:cubicBezTo>
                  <a:cubicBezTo>
                    <a:pt x="1620" y="191"/>
                    <a:pt x="1590" y="73"/>
                    <a:pt x="1492" y="24"/>
                  </a:cubicBezTo>
                  <a:cubicBezTo>
                    <a:pt x="1463" y="8"/>
                    <a:pt x="1432" y="0"/>
                    <a:pt x="140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8" name="Google Shape;1098;p58"/>
            <p:cNvSpPr/>
            <p:nvPr/>
          </p:nvSpPr>
          <p:spPr>
            <a:xfrm>
              <a:off x="4878375" y="1897425"/>
              <a:ext cx="39050" cy="34450"/>
            </a:xfrm>
            <a:custGeom>
              <a:avLst/>
              <a:gdLst/>
              <a:ahLst/>
              <a:cxnLst/>
              <a:rect l="l" t="t" r="r" b="b"/>
              <a:pathLst>
                <a:path w="1562" h="1378" extrusionOk="0">
                  <a:moveTo>
                    <a:pt x="1337" y="0"/>
                  </a:moveTo>
                  <a:cubicBezTo>
                    <a:pt x="1300" y="0"/>
                    <a:pt x="1261" y="11"/>
                    <a:pt x="1228" y="34"/>
                  </a:cubicBezTo>
                  <a:cubicBezTo>
                    <a:pt x="864" y="289"/>
                    <a:pt x="530" y="573"/>
                    <a:pt x="227" y="887"/>
                  </a:cubicBezTo>
                  <a:cubicBezTo>
                    <a:pt x="138" y="887"/>
                    <a:pt x="59" y="956"/>
                    <a:pt x="40" y="1044"/>
                  </a:cubicBezTo>
                  <a:lnTo>
                    <a:pt x="20" y="1142"/>
                  </a:lnTo>
                  <a:cubicBezTo>
                    <a:pt x="1" y="1231"/>
                    <a:pt x="40" y="1319"/>
                    <a:pt x="118" y="1358"/>
                  </a:cubicBezTo>
                  <a:cubicBezTo>
                    <a:pt x="148" y="1368"/>
                    <a:pt x="177" y="1378"/>
                    <a:pt x="207" y="1378"/>
                  </a:cubicBezTo>
                  <a:cubicBezTo>
                    <a:pt x="266" y="1378"/>
                    <a:pt x="315" y="1358"/>
                    <a:pt x="354" y="1319"/>
                  </a:cubicBezTo>
                  <a:cubicBezTo>
                    <a:pt x="678" y="956"/>
                    <a:pt x="1051" y="632"/>
                    <a:pt x="1443" y="357"/>
                  </a:cubicBezTo>
                  <a:cubicBezTo>
                    <a:pt x="1531" y="289"/>
                    <a:pt x="1561" y="171"/>
                    <a:pt x="1492" y="82"/>
                  </a:cubicBezTo>
                  <a:cubicBezTo>
                    <a:pt x="1456" y="28"/>
                    <a:pt x="1397" y="0"/>
                    <a:pt x="133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099" name="Google Shape;1099;p58"/>
            <p:cNvSpPr/>
            <p:nvPr/>
          </p:nvSpPr>
          <p:spPr>
            <a:xfrm>
              <a:off x="5020675" y="1826225"/>
              <a:ext cx="42700" cy="33525"/>
            </a:xfrm>
            <a:custGeom>
              <a:avLst/>
              <a:gdLst/>
              <a:ahLst/>
              <a:cxnLst/>
              <a:rect l="l" t="t" r="r" b="b"/>
              <a:pathLst>
                <a:path w="1708" h="1341" extrusionOk="0">
                  <a:moveTo>
                    <a:pt x="217" y="0"/>
                  </a:moveTo>
                  <a:cubicBezTo>
                    <a:pt x="165" y="0"/>
                    <a:pt x="114" y="20"/>
                    <a:pt x="79" y="56"/>
                  </a:cubicBezTo>
                  <a:cubicBezTo>
                    <a:pt x="0" y="134"/>
                    <a:pt x="0" y="261"/>
                    <a:pt x="79" y="330"/>
                  </a:cubicBezTo>
                  <a:cubicBezTo>
                    <a:pt x="471" y="713"/>
                    <a:pt x="913" y="1046"/>
                    <a:pt x="1394" y="1321"/>
                  </a:cubicBezTo>
                  <a:cubicBezTo>
                    <a:pt x="1423" y="1331"/>
                    <a:pt x="1453" y="1341"/>
                    <a:pt x="1482" y="1341"/>
                  </a:cubicBezTo>
                  <a:cubicBezTo>
                    <a:pt x="1551" y="1341"/>
                    <a:pt x="1620" y="1301"/>
                    <a:pt x="1659" y="1243"/>
                  </a:cubicBezTo>
                  <a:cubicBezTo>
                    <a:pt x="1708" y="1155"/>
                    <a:pt x="1679" y="1027"/>
                    <a:pt x="1580" y="978"/>
                  </a:cubicBezTo>
                  <a:cubicBezTo>
                    <a:pt x="1129" y="723"/>
                    <a:pt x="717" y="409"/>
                    <a:pt x="353" y="56"/>
                  </a:cubicBezTo>
                  <a:cubicBezTo>
                    <a:pt x="315" y="18"/>
                    <a:pt x="266" y="0"/>
                    <a:pt x="21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0" name="Google Shape;1100;p58"/>
            <p:cNvSpPr/>
            <p:nvPr/>
          </p:nvSpPr>
          <p:spPr>
            <a:xfrm>
              <a:off x="4961550" y="1862725"/>
              <a:ext cx="20375" cy="44125"/>
            </a:xfrm>
            <a:custGeom>
              <a:avLst/>
              <a:gdLst/>
              <a:ahLst/>
              <a:cxnLst/>
              <a:rect l="l" t="t" r="r" b="b"/>
              <a:pathLst>
                <a:path w="815" h="1765" extrusionOk="0">
                  <a:moveTo>
                    <a:pt x="214" y="1"/>
                  </a:moveTo>
                  <a:cubicBezTo>
                    <a:pt x="195" y="1"/>
                    <a:pt x="176" y="3"/>
                    <a:pt x="158" y="9"/>
                  </a:cubicBezTo>
                  <a:cubicBezTo>
                    <a:pt x="59" y="38"/>
                    <a:pt x="1" y="146"/>
                    <a:pt x="30" y="254"/>
                  </a:cubicBezTo>
                  <a:lnTo>
                    <a:pt x="413" y="1618"/>
                  </a:lnTo>
                  <a:cubicBezTo>
                    <a:pt x="442" y="1706"/>
                    <a:pt x="520" y="1765"/>
                    <a:pt x="599" y="1765"/>
                  </a:cubicBezTo>
                  <a:cubicBezTo>
                    <a:pt x="618" y="1765"/>
                    <a:pt x="638" y="1755"/>
                    <a:pt x="658" y="1755"/>
                  </a:cubicBezTo>
                  <a:cubicBezTo>
                    <a:pt x="756" y="1726"/>
                    <a:pt x="815" y="1618"/>
                    <a:pt x="786" y="1510"/>
                  </a:cubicBezTo>
                  <a:lnTo>
                    <a:pt x="403" y="146"/>
                  </a:lnTo>
                  <a:cubicBezTo>
                    <a:pt x="379" y="57"/>
                    <a:pt x="301" y="1"/>
                    <a:pt x="21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1" name="Google Shape;1101;p58"/>
            <p:cNvSpPr/>
            <p:nvPr/>
          </p:nvSpPr>
          <p:spPr>
            <a:xfrm>
              <a:off x="4935300" y="1917875"/>
              <a:ext cx="33625" cy="40750"/>
            </a:xfrm>
            <a:custGeom>
              <a:avLst/>
              <a:gdLst/>
              <a:ahLst/>
              <a:cxnLst/>
              <a:rect l="l" t="t" r="r" b="b"/>
              <a:pathLst>
                <a:path w="1345" h="1630" extrusionOk="0">
                  <a:moveTo>
                    <a:pt x="219" y="1"/>
                  </a:moveTo>
                  <a:cubicBezTo>
                    <a:pt x="192" y="1"/>
                    <a:pt x="164" y="7"/>
                    <a:pt x="138" y="20"/>
                  </a:cubicBezTo>
                  <a:cubicBezTo>
                    <a:pt x="39" y="60"/>
                    <a:pt x="0" y="177"/>
                    <a:pt x="50" y="276"/>
                  </a:cubicBezTo>
                  <a:cubicBezTo>
                    <a:pt x="266" y="766"/>
                    <a:pt x="599" y="1218"/>
                    <a:pt x="1001" y="1580"/>
                  </a:cubicBezTo>
                  <a:cubicBezTo>
                    <a:pt x="1031" y="1610"/>
                    <a:pt x="1080" y="1630"/>
                    <a:pt x="1129" y="1630"/>
                  </a:cubicBezTo>
                  <a:cubicBezTo>
                    <a:pt x="1178" y="1630"/>
                    <a:pt x="1237" y="1610"/>
                    <a:pt x="1266" y="1561"/>
                  </a:cubicBezTo>
                  <a:cubicBezTo>
                    <a:pt x="1345" y="1482"/>
                    <a:pt x="1335" y="1364"/>
                    <a:pt x="1256" y="1286"/>
                  </a:cubicBezTo>
                  <a:cubicBezTo>
                    <a:pt x="894" y="962"/>
                    <a:pt x="599" y="550"/>
                    <a:pt x="403" y="119"/>
                  </a:cubicBezTo>
                  <a:cubicBezTo>
                    <a:pt x="367" y="47"/>
                    <a:pt x="294" y="1"/>
                    <a:pt x="21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2" name="Google Shape;1102;p58"/>
            <p:cNvSpPr/>
            <p:nvPr/>
          </p:nvSpPr>
          <p:spPr>
            <a:xfrm>
              <a:off x="5006700" y="1876775"/>
              <a:ext cx="47850" cy="26400"/>
            </a:xfrm>
            <a:custGeom>
              <a:avLst/>
              <a:gdLst/>
              <a:ahLst/>
              <a:cxnLst/>
              <a:rect l="l" t="t" r="r" b="b"/>
              <a:pathLst>
                <a:path w="1914" h="1056" extrusionOk="0">
                  <a:moveTo>
                    <a:pt x="1686" y="1"/>
                  </a:moveTo>
                  <a:cubicBezTo>
                    <a:pt x="1661" y="1"/>
                    <a:pt x="1635" y="6"/>
                    <a:pt x="1610" y="16"/>
                  </a:cubicBezTo>
                  <a:lnTo>
                    <a:pt x="138" y="683"/>
                  </a:lnTo>
                  <a:cubicBezTo>
                    <a:pt x="49" y="732"/>
                    <a:pt x="0" y="850"/>
                    <a:pt x="49" y="938"/>
                  </a:cubicBezTo>
                  <a:cubicBezTo>
                    <a:pt x="79" y="1017"/>
                    <a:pt x="147" y="1056"/>
                    <a:pt x="226" y="1056"/>
                  </a:cubicBezTo>
                  <a:cubicBezTo>
                    <a:pt x="245" y="1056"/>
                    <a:pt x="275" y="1056"/>
                    <a:pt x="304" y="1036"/>
                  </a:cubicBezTo>
                  <a:lnTo>
                    <a:pt x="1767" y="369"/>
                  </a:lnTo>
                  <a:cubicBezTo>
                    <a:pt x="1865" y="330"/>
                    <a:pt x="1913" y="212"/>
                    <a:pt x="1865" y="114"/>
                  </a:cubicBezTo>
                  <a:cubicBezTo>
                    <a:pt x="1828" y="41"/>
                    <a:pt x="1759" y="1"/>
                    <a:pt x="168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3" name="Google Shape;1103;p58"/>
            <p:cNvSpPr/>
            <p:nvPr/>
          </p:nvSpPr>
          <p:spPr>
            <a:xfrm>
              <a:off x="5001775" y="1929625"/>
              <a:ext cx="39775" cy="35625"/>
            </a:xfrm>
            <a:custGeom>
              <a:avLst/>
              <a:gdLst/>
              <a:ahLst/>
              <a:cxnLst/>
              <a:rect l="l" t="t" r="r" b="b"/>
              <a:pathLst>
                <a:path w="1591" h="1425" extrusionOk="0">
                  <a:moveTo>
                    <a:pt x="221" y="0"/>
                  </a:moveTo>
                  <a:cubicBezTo>
                    <a:pt x="174" y="0"/>
                    <a:pt x="127" y="18"/>
                    <a:pt x="89" y="50"/>
                  </a:cubicBezTo>
                  <a:cubicBezTo>
                    <a:pt x="1" y="120"/>
                    <a:pt x="1" y="247"/>
                    <a:pt x="69" y="325"/>
                  </a:cubicBezTo>
                  <a:cubicBezTo>
                    <a:pt x="423" y="718"/>
                    <a:pt x="815" y="1081"/>
                    <a:pt x="1257" y="1385"/>
                  </a:cubicBezTo>
                  <a:cubicBezTo>
                    <a:pt x="1286" y="1415"/>
                    <a:pt x="1325" y="1424"/>
                    <a:pt x="1365" y="1424"/>
                  </a:cubicBezTo>
                  <a:cubicBezTo>
                    <a:pt x="1423" y="1424"/>
                    <a:pt x="1482" y="1395"/>
                    <a:pt x="1522" y="1346"/>
                  </a:cubicBezTo>
                  <a:cubicBezTo>
                    <a:pt x="1591" y="1258"/>
                    <a:pt x="1571" y="1130"/>
                    <a:pt x="1482" y="1071"/>
                  </a:cubicBezTo>
                  <a:cubicBezTo>
                    <a:pt x="1070" y="777"/>
                    <a:pt x="688" y="443"/>
                    <a:pt x="364" y="61"/>
                  </a:cubicBezTo>
                  <a:cubicBezTo>
                    <a:pt x="323" y="20"/>
                    <a:pt x="272"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4" name="Google Shape;1104;p58"/>
            <p:cNvSpPr/>
            <p:nvPr/>
          </p:nvSpPr>
          <p:spPr>
            <a:xfrm>
              <a:off x="4973825" y="1979700"/>
              <a:ext cx="38775" cy="34125"/>
            </a:xfrm>
            <a:custGeom>
              <a:avLst/>
              <a:gdLst/>
              <a:ahLst/>
              <a:cxnLst/>
              <a:rect l="l" t="t" r="r" b="b"/>
              <a:pathLst>
                <a:path w="1551" h="1365" extrusionOk="0">
                  <a:moveTo>
                    <a:pt x="1333" y="0"/>
                  </a:moveTo>
                  <a:cubicBezTo>
                    <a:pt x="1286" y="0"/>
                    <a:pt x="1239" y="17"/>
                    <a:pt x="1197" y="49"/>
                  </a:cubicBezTo>
                  <a:lnTo>
                    <a:pt x="88" y="1021"/>
                  </a:lnTo>
                  <a:cubicBezTo>
                    <a:pt x="10" y="1090"/>
                    <a:pt x="0" y="1218"/>
                    <a:pt x="69" y="1296"/>
                  </a:cubicBezTo>
                  <a:cubicBezTo>
                    <a:pt x="108" y="1335"/>
                    <a:pt x="157" y="1364"/>
                    <a:pt x="216" y="1364"/>
                  </a:cubicBezTo>
                  <a:cubicBezTo>
                    <a:pt x="265" y="1364"/>
                    <a:pt x="304" y="1345"/>
                    <a:pt x="343" y="1316"/>
                  </a:cubicBezTo>
                  <a:lnTo>
                    <a:pt x="1453" y="344"/>
                  </a:lnTo>
                  <a:cubicBezTo>
                    <a:pt x="1541" y="265"/>
                    <a:pt x="1551" y="147"/>
                    <a:pt x="1472" y="69"/>
                  </a:cubicBezTo>
                  <a:cubicBezTo>
                    <a:pt x="1436" y="22"/>
                    <a:pt x="1385" y="0"/>
                    <a:pt x="133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5" name="Google Shape;1105;p58"/>
            <p:cNvSpPr/>
            <p:nvPr/>
          </p:nvSpPr>
          <p:spPr>
            <a:xfrm>
              <a:off x="4917875" y="1990650"/>
              <a:ext cx="33900" cy="48950"/>
            </a:xfrm>
            <a:custGeom>
              <a:avLst/>
              <a:gdLst/>
              <a:ahLst/>
              <a:cxnLst/>
              <a:rect l="l" t="t" r="r" b="b"/>
              <a:pathLst>
                <a:path w="1356" h="1958" extrusionOk="0">
                  <a:moveTo>
                    <a:pt x="216" y="0"/>
                  </a:moveTo>
                  <a:cubicBezTo>
                    <a:pt x="183" y="0"/>
                    <a:pt x="150" y="8"/>
                    <a:pt x="119" y="24"/>
                  </a:cubicBezTo>
                  <a:cubicBezTo>
                    <a:pt x="30" y="82"/>
                    <a:pt x="1" y="200"/>
                    <a:pt x="50" y="289"/>
                  </a:cubicBezTo>
                  <a:lnTo>
                    <a:pt x="963" y="1859"/>
                  </a:lnTo>
                  <a:cubicBezTo>
                    <a:pt x="1002" y="1927"/>
                    <a:pt x="1061" y="1957"/>
                    <a:pt x="1129" y="1957"/>
                  </a:cubicBezTo>
                  <a:cubicBezTo>
                    <a:pt x="1159" y="1957"/>
                    <a:pt x="1198" y="1947"/>
                    <a:pt x="1227" y="1937"/>
                  </a:cubicBezTo>
                  <a:cubicBezTo>
                    <a:pt x="1316" y="1879"/>
                    <a:pt x="1355" y="1761"/>
                    <a:pt x="1296" y="1672"/>
                  </a:cubicBezTo>
                  <a:lnTo>
                    <a:pt x="383" y="102"/>
                  </a:lnTo>
                  <a:cubicBezTo>
                    <a:pt x="350" y="35"/>
                    <a:pt x="285"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6" name="Google Shape;1106;p58"/>
            <p:cNvSpPr/>
            <p:nvPr/>
          </p:nvSpPr>
          <p:spPr>
            <a:xfrm>
              <a:off x="5030475" y="2001925"/>
              <a:ext cx="31925" cy="43550"/>
            </a:xfrm>
            <a:custGeom>
              <a:avLst/>
              <a:gdLst/>
              <a:ahLst/>
              <a:cxnLst/>
              <a:rect l="l" t="t" r="r" b="b"/>
              <a:pathLst>
                <a:path w="1277" h="1742" extrusionOk="0">
                  <a:moveTo>
                    <a:pt x="221" y="0"/>
                  </a:moveTo>
                  <a:cubicBezTo>
                    <a:pt x="189" y="0"/>
                    <a:pt x="157" y="8"/>
                    <a:pt x="129" y="24"/>
                  </a:cubicBezTo>
                  <a:cubicBezTo>
                    <a:pt x="31" y="83"/>
                    <a:pt x="1" y="201"/>
                    <a:pt x="60" y="289"/>
                  </a:cubicBezTo>
                  <a:lnTo>
                    <a:pt x="884" y="1653"/>
                  </a:lnTo>
                  <a:cubicBezTo>
                    <a:pt x="923" y="1712"/>
                    <a:pt x="982" y="1742"/>
                    <a:pt x="1051" y="1742"/>
                  </a:cubicBezTo>
                  <a:cubicBezTo>
                    <a:pt x="1090" y="1742"/>
                    <a:pt x="1119" y="1731"/>
                    <a:pt x="1149" y="1712"/>
                  </a:cubicBezTo>
                  <a:cubicBezTo>
                    <a:pt x="1247" y="1663"/>
                    <a:pt x="1276" y="1545"/>
                    <a:pt x="1218" y="1447"/>
                  </a:cubicBezTo>
                  <a:lnTo>
                    <a:pt x="393" y="93"/>
                  </a:lnTo>
                  <a:cubicBezTo>
                    <a:pt x="353" y="33"/>
                    <a:pt x="287" y="0"/>
                    <a:pt x="22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7" name="Google Shape;1107;p58"/>
            <p:cNvSpPr/>
            <p:nvPr/>
          </p:nvSpPr>
          <p:spPr>
            <a:xfrm>
              <a:off x="4977975" y="2041675"/>
              <a:ext cx="40025" cy="52375"/>
            </a:xfrm>
            <a:custGeom>
              <a:avLst/>
              <a:gdLst/>
              <a:ahLst/>
              <a:cxnLst/>
              <a:rect l="l" t="t" r="r" b="b"/>
              <a:pathLst>
                <a:path w="1601" h="2095" extrusionOk="0">
                  <a:moveTo>
                    <a:pt x="1382" y="1"/>
                  </a:moveTo>
                  <a:cubicBezTo>
                    <a:pt x="1316" y="1"/>
                    <a:pt x="1248" y="35"/>
                    <a:pt x="1208" y="102"/>
                  </a:cubicBezTo>
                  <a:cubicBezTo>
                    <a:pt x="874" y="682"/>
                    <a:pt x="491" y="1251"/>
                    <a:pt x="70" y="1781"/>
                  </a:cubicBezTo>
                  <a:cubicBezTo>
                    <a:pt x="1" y="1859"/>
                    <a:pt x="20" y="1986"/>
                    <a:pt x="99" y="2045"/>
                  </a:cubicBezTo>
                  <a:cubicBezTo>
                    <a:pt x="138" y="2075"/>
                    <a:pt x="177" y="2095"/>
                    <a:pt x="227" y="2095"/>
                  </a:cubicBezTo>
                  <a:cubicBezTo>
                    <a:pt x="275" y="2095"/>
                    <a:pt x="334" y="2065"/>
                    <a:pt x="374" y="2016"/>
                  </a:cubicBezTo>
                  <a:cubicBezTo>
                    <a:pt x="805" y="1476"/>
                    <a:pt x="1208" y="887"/>
                    <a:pt x="1551" y="289"/>
                  </a:cubicBezTo>
                  <a:cubicBezTo>
                    <a:pt x="1601" y="200"/>
                    <a:pt x="1571" y="83"/>
                    <a:pt x="1473" y="24"/>
                  </a:cubicBezTo>
                  <a:cubicBezTo>
                    <a:pt x="1445" y="8"/>
                    <a:pt x="1414" y="1"/>
                    <a:pt x="1382"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8" name="Google Shape;1108;p58"/>
            <p:cNvSpPr/>
            <p:nvPr/>
          </p:nvSpPr>
          <p:spPr>
            <a:xfrm>
              <a:off x="4925250" y="2071575"/>
              <a:ext cx="30925" cy="54125"/>
            </a:xfrm>
            <a:custGeom>
              <a:avLst/>
              <a:gdLst/>
              <a:ahLst/>
              <a:cxnLst/>
              <a:rect l="l" t="t" r="r" b="b"/>
              <a:pathLst>
                <a:path w="1237" h="2165" extrusionOk="0">
                  <a:moveTo>
                    <a:pt x="216" y="0"/>
                  </a:moveTo>
                  <a:cubicBezTo>
                    <a:pt x="190" y="0"/>
                    <a:pt x="163" y="5"/>
                    <a:pt x="138" y="15"/>
                  </a:cubicBezTo>
                  <a:cubicBezTo>
                    <a:pt x="40" y="64"/>
                    <a:pt x="0" y="182"/>
                    <a:pt x="40" y="271"/>
                  </a:cubicBezTo>
                  <a:lnTo>
                    <a:pt x="834" y="2046"/>
                  </a:lnTo>
                  <a:cubicBezTo>
                    <a:pt x="864" y="2125"/>
                    <a:pt x="942" y="2164"/>
                    <a:pt x="1011" y="2164"/>
                  </a:cubicBezTo>
                  <a:cubicBezTo>
                    <a:pt x="1040" y="2164"/>
                    <a:pt x="1069" y="2155"/>
                    <a:pt x="1089" y="2144"/>
                  </a:cubicBezTo>
                  <a:cubicBezTo>
                    <a:pt x="1187" y="2105"/>
                    <a:pt x="1237" y="1987"/>
                    <a:pt x="1187" y="1889"/>
                  </a:cubicBezTo>
                  <a:lnTo>
                    <a:pt x="393" y="114"/>
                  </a:lnTo>
                  <a:cubicBezTo>
                    <a:pt x="364" y="41"/>
                    <a:pt x="291"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09" name="Google Shape;1109;p58"/>
            <p:cNvSpPr/>
            <p:nvPr/>
          </p:nvSpPr>
          <p:spPr>
            <a:xfrm>
              <a:off x="5011350" y="2089900"/>
              <a:ext cx="46400" cy="18875"/>
            </a:xfrm>
            <a:custGeom>
              <a:avLst/>
              <a:gdLst/>
              <a:ahLst/>
              <a:cxnLst/>
              <a:rect l="l" t="t" r="r" b="b"/>
              <a:pathLst>
                <a:path w="1856" h="755" extrusionOk="0">
                  <a:moveTo>
                    <a:pt x="1646" y="1"/>
                  </a:moveTo>
                  <a:cubicBezTo>
                    <a:pt x="1628" y="1"/>
                    <a:pt x="1609" y="3"/>
                    <a:pt x="1590" y="9"/>
                  </a:cubicBezTo>
                  <a:lnTo>
                    <a:pt x="167" y="371"/>
                  </a:lnTo>
                  <a:cubicBezTo>
                    <a:pt x="59" y="401"/>
                    <a:pt x="0" y="509"/>
                    <a:pt x="20" y="607"/>
                  </a:cubicBezTo>
                  <a:cubicBezTo>
                    <a:pt x="50" y="696"/>
                    <a:pt x="128" y="754"/>
                    <a:pt x="216" y="754"/>
                  </a:cubicBezTo>
                  <a:lnTo>
                    <a:pt x="266" y="754"/>
                  </a:lnTo>
                  <a:lnTo>
                    <a:pt x="1688" y="381"/>
                  </a:lnTo>
                  <a:cubicBezTo>
                    <a:pt x="1796" y="352"/>
                    <a:pt x="1855" y="254"/>
                    <a:pt x="1836" y="146"/>
                  </a:cubicBezTo>
                  <a:cubicBezTo>
                    <a:pt x="1811" y="57"/>
                    <a:pt x="1734" y="1"/>
                    <a:pt x="164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0" name="Google Shape;1110;p58"/>
            <p:cNvSpPr/>
            <p:nvPr/>
          </p:nvSpPr>
          <p:spPr>
            <a:xfrm>
              <a:off x="5024600" y="2136700"/>
              <a:ext cx="30925" cy="43225"/>
            </a:xfrm>
            <a:custGeom>
              <a:avLst/>
              <a:gdLst/>
              <a:ahLst/>
              <a:cxnLst/>
              <a:rect l="l" t="t" r="r" b="b"/>
              <a:pathLst>
                <a:path w="1237" h="1729" extrusionOk="0">
                  <a:moveTo>
                    <a:pt x="216" y="0"/>
                  </a:moveTo>
                  <a:cubicBezTo>
                    <a:pt x="178" y="0"/>
                    <a:pt x="140" y="10"/>
                    <a:pt x="109" y="30"/>
                  </a:cubicBezTo>
                  <a:cubicBezTo>
                    <a:pt x="20" y="89"/>
                    <a:pt x="0" y="207"/>
                    <a:pt x="50" y="295"/>
                  </a:cubicBezTo>
                  <a:lnTo>
                    <a:pt x="854" y="1639"/>
                  </a:lnTo>
                  <a:cubicBezTo>
                    <a:pt x="883" y="1698"/>
                    <a:pt x="952" y="1728"/>
                    <a:pt x="1021" y="1728"/>
                  </a:cubicBezTo>
                  <a:cubicBezTo>
                    <a:pt x="1051" y="1728"/>
                    <a:pt x="1090" y="1718"/>
                    <a:pt x="1119" y="1709"/>
                  </a:cubicBezTo>
                  <a:cubicBezTo>
                    <a:pt x="1208" y="1650"/>
                    <a:pt x="1237" y="1532"/>
                    <a:pt x="1188" y="1434"/>
                  </a:cubicBezTo>
                  <a:lnTo>
                    <a:pt x="471" y="246"/>
                  </a:lnTo>
                  <a:cubicBezTo>
                    <a:pt x="462" y="207"/>
                    <a:pt x="452" y="178"/>
                    <a:pt x="432" y="148"/>
                  </a:cubicBezTo>
                  <a:lnTo>
                    <a:pt x="364" y="69"/>
                  </a:lnTo>
                  <a:cubicBezTo>
                    <a:pt x="329" y="23"/>
                    <a:pt x="272" y="0"/>
                    <a:pt x="21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1" name="Google Shape;1111;p58"/>
            <p:cNvSpPr/>
            <p:nvPr/>
          </p:nvSpPr>
          <p:spPr>
            <a:xfrm>
              <a:off x="4947550" y="2143325"/>
              <a:ext cx="43700" cy="35850"/>
            </a:xfrm>
            <a:custGeom>
              <a:avLst/>
              <a:gdLst/>
              <a:ahLst/>
              <a:cxnLst/>
              <a:rect l="l" t="t" r="r" b="b"/>
              <a:pathLst>
                <a:path w="1748" h="1434" extrusionOk="0">
                  <a:moveTo>
                    <a:pt x="1536" y="1"/>
                  </a:moveTo>
                  <a:cubicBezTo>
                    <a:pt x="1485" y="1"/>
                    <a:pt x="1434" y="20"/>
                    <a:pt x="1394" y="60"/>
                  </a:cubicBezTo>
                  <a:cubicBezTo>
                    <a:pt x="1012" y="443"/>
                    <a:pt x="580" y="786"/>
                    <a:pt x="119" y="1080"/>
                  </a:cubicBezTo>
                  <a:cubicBezTo>
                    <a:pt x="20" y="1139"/>
                    <a:pt x="1" y="1257"/>
                    <a:pt x="60" y="1345"/>
                  </a:cubicBezTo>
                  <a:cubicBezTo>
                    <a:pt x="90" y="1404"/>
                    <a:pt x="158" y="1433"/>
                    <a:pt x="217" y="1433"/>
                  </a:cubicBezTo>
                  <a:cubicBezTo>
                    <a:pt x="256" y="1433"/>
                    <a:pt x="295" y="1424"/>
                    <a:pt x="325" y="1404"/>
                  </a:cubicBezTo>
                  <a:cubicBezTo>
                    <a:pt x="816" y="1100"/>
                    <a:pt x="1267" y="737"/>
                    <a:pt x="1669" y="334"/>
                  </a:cubicBezTo>
                  <a:cubicBezTo>
                    <a:pt x="1748" y="256"/>
                    <a:pt x="1748" y="138"/>
                    <a:pt x="1669" y="60"/>
                  </a:cubicBezTo>
                  <a:cubicBezTo>
                    <a:pt x="1635" y="20"/>
                    <a:pt x="1586" y="1"/>
                    <a:pt x="153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2" name="Google Shape;1112;p58"/>
            <p:cNvSpPr/>
            <p:nvPr/>
          </p:nvSpPr>
          <p:spPr>
            <a:xfrm>
              <a:off x="4920575" y="2215375"/>
              <a:ext cx="57425" cy="13600"/>
            </a:xfrm>
            <a:custGeom>
              <a:avLst/>
              <a:gdLst/>
              <a:ahLst/>
              <a:cxnLst/>
              <a:rect l="l" t="t" r="r" b="b"/>
              <a:pathLst>
                <a:path w="2297" h="544" extrusionOk="0">
                  <a:moveTo>
                    <a:pt x="209" y="0"/>
                  </a:moveTo>
                  <a:cubicBezTo>
                    <a:pt x="116" y="0"/>
                    <a:pt x="37" y="65"/>
                    <a:pt x="20" y="161"/>
                  </a:cubicBezTo>
                  <a:cubicBezTo>
                    <a:pt x="0" y="269"/>
                    <a:pt x="79" y="367"/>
                    <a:pt x="187" y="387"/>
                  </a:cubicBezTo>
                  <a:cubicBezTo>
                    <a:pt x="815" y="485"/>
                    <a:pt x="1463" y="534"/>
                    <a:pt x="2100" y="544"/>
                  </a:cubicBezTo>
                  <a:cubicBezTo>
                    <a:pt x="2209" y="544"/>
                    <a:pt x="2297" y="455"/>
                    <a:pt x="2297" y="348"/>
                  </a:cubicBezTo>
                  <a:cubicBezTo>
                    <a:pt x="2297" y="239"/>
                    <a:pt x="2209" y="151"/>
                    <a:pt x="2100" y="151"/>
                  </a:cubicBezTo>
                  <a:cubicBezTo>
                    <a:pt x="1483" y="151"/>
                    <a:pt x="855" y="92"/>
                    <a:pt x="246" y="4"/>
                  </a:cubicBezTo>
                  <a:cubicBezTo>
                    <a:pt x="234" y="1"/>
                    <a:pt x="222" y="0"/>
                    <a:pt x="2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3" name="Google Shape;1113;p58"/>
            <p:cNvSpPr/>
            <p:nvPr/>
          </p:nvSpPr>
          <p:spPr>
            <a:xfrm>
              <a:off x="5000800" y="2182225"/>
              <a:ext cx="33875" cy="47000"/>
            </a:xfrm>
            <a:custGeom>
              <a:avLst/>
              <a:gdLst/>
              <a:ahLst/>
              <a:cxnLst/>
              <a:rect l="l" t="t" r="r" b="b"/>
              <a:pathLst>
                <a:path w="1355" h="1880" extrusionOk="0">
                  <a:moveTo>
                    <a:pt x="221" y="1"/>
                  </a:moveTo>
                  <a:cubicBezTo>
                    <a:pt x="185" y="1"/>
                    <a:pt x="149" y="12"/>
                    <a:pt x="118" y="34"/>
                  </a:cubicBezTo>
                  <a:cubicBezTo>
                    <a:pt x="30" y="93"/>
                    <a:pt x="1" y="211"/>
                    <a:pt x="60" y="300"/>
                  </a:cubicBezTo>
                  <a:lnTo>
                    <a:pt x="962" y="1791"/>
                  </a:lnTo>
                  <a:cubicBezTo>
                    <a:pt x="1002" y="1850"/>
                    <a:pt x="1070" y="1879"/>
                    <a:pt x="1129" y="1879"/>
                  </a:cubicBezTo>
                  <a:cubicBezTo>
                    <a:pt x="1168" y="1879"/>
                    <a:pt x="1198" y="1870"/>
                    <a:pt x="1237" y="1850"/>
                  </a:cubicBezTo>
                  <a:cubicBezTo>
                    <a:pt x="1325" y="1801"/>
                    <a:pt x="1355" y="1683"/>
                    <a:pt x="1296" y="1585"/>
                  </a:cubicBezTo>
                  <a:lnTo>
                    <a:pt x="472" y="241"/>
                  </a:lnTo>
                  <a:cubicBezTo>
                    <a:pt x="472" y="221"/>
                    <a:pt x="462" y="191"/>
                    <a:pt x="442" y="172"/>
                  </a:cubicBezTo>
                  <a:lnTo>
                    <a:pt x="383" y="84"/>
                  </a:lnTo>
                  <a:cubicBezTo>
                    <a:pt x="341" y="29"/>
                    <a:pt x="280"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4" name="Google Shape;1114;p58"/>
            <p:cNvSpPr/>
            <p:nvPr/>
          </p:nvSpPr>
          <p:spPr>
            <a:xfrm>
              <a:off x="4923025" y="2250675"/>
              <a:ext cx="56450" cy="31300"/>
            </a:xfrm>
            <a:custGeom>
              <a:avLst/>
              <a:gdLst/>
              <a:ahLst/>
              <a:cxnLst/>
              <a:rect l="l" t="t" r="r" b="b"/>
              <a:pathLst>
                <a:path w="2258" h="1252" extrusionOk="0">
                  <a:moveTo>
                    <a:pt x="221" y="1"/>
                  </a:moveTo>
                  <a:cubicBezTo>
                    <a:pt x="158" y="1"/>
                    <a:pt x="96" y="29"/>
                    <a:pt x="59" y="83"/>
                  </a:cubicBezTo>
                  <a:cubicBezTo>
                    <a:pt x="1" y="172"/>
                    <a:pt x="20" y="299"/>
                    <a:pt x="109" y="358"/>
                  </a:cubicBezTo>
                  <a:cubicBezTo>
                    <a:pt x="687" y="751"/>
                    <a:pt x="1316" y="1045"/>
                    <a:pt x="1983" y="1241"/>
                  </a:cubicBezTo>
                  <a:cubicBezTo>
                    <a:pt x="2002" y="1251"/>
                    <a:pt x="2022" y="1251"/>
                    <a:pt x="2042" y="1251"/>
                  </a:cubicBezTo>
                  <a:cubicBezTo>
                    <a:pt x="2120" y="1251"/>
                    <a:pt x="2199" y="1202"/>
                    <a:pt x="2229" y="1114"/>
                  </a:cubicBezTo>
                  <a:cubicBezTo>
                    <a:pt x="2258" y="1016"/>
                    <a:pt x="2199" y="898"/>
                    <a:pt x="2091" y="868"/>
                  </a:cubicBezTo>
                  <a:cubicBezTo>
                    <a:pt x="1463" y="682"/>
                    <a:pt x="874" y="408"/>
                    <a:pt x="334" y="35"/>
                  </a:cubicBezTo>
                  <a:cubicBezTo>
                    <a:pt x="300" y="12"/>
                    <a:pt x="261" y="1"/>
                    <a:pt x="22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5" name="Google Shape;1115;p58"/>
            <p:cNvSpPr/>
            <p:nvPr/>
          </p:nvSpPr>
          <p:spPr>
            <a:xfrm>
              <a:off x="5004250" y="2244100"/>
              <a:ext cx="45150" cy="35650"/>
            </a:xfrm>
            <a:custGeom>
              <a:avLst/>
              <a:gdLst/>
              <a:ahLst/>
              <a:cxnLst/>
              <a:rect l="l" t="t" r="r" b="b"/>
              <a:pathLst>
                <a:path w="1806" h="1426" extrusionOk="0">
                  <a:moveTo>
                    <a:pt x="1584" y="1"/>
                  </a:moveTo>
                  <a:cubicBezTo>
                    <a:pt x="1544" y="1"/>
                    <a:pt x="1504" y="14"/>
                    <a:pt x="1472" y="42"/>
                  </a:cubicBezTo>
                  <a:lnTo>
                    <a:pt x="108" y="1072"/>
                  </a:lnTo>
                  <a:cubicBezTo>
                    <a:pt x="20" y="1142"/>
                    <a:pt x="0" y="1259"/>
                    <a:pt x="68" y="1347"/>
                  </a:cubicBezTo>
                  <a:cubicBezTo>
                    <a:pt x="108" y="1397"/>
                    <a:pt x="167" y="1426"/>
                    <a:pt x="225" y="1426"/>
                  </a:cubicBezTo>
                  <a:cubicBezTo>
                    <a:pt x="265" y="1426"/>
                    <a:pt x="304" y="1406"/>
                    <a:pt x="343" y="1386"/>
                  </a:cubicBezTo>
                  <a:lnTo>
                    <a:pt x="1708" y="346"/>
                  </a:lnTo>
                  <a:cubicBezTo>
                    <a:pt x="1786" y="287"/>
                    <a:pt x="1806" y="160"/>
                    <a:pt x="1737" y="82"/>
                  </a:cubicBezTo>
                  <a:cubicBezTo>
                    <a:pt x="1702" y="29"/>
                    <a:pt x="1643" y="1"/>
                    <a:pt x="158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grpSp>
      <p:sp>
        <p:nvSpPr>
          <p:cNvPr id="1116" name="Google Shape;1116;p58"/>
          <p:cNvSpPr/>
          <p:nvPr/>
        </p:nvSpPr>
        <p:spPr>
          <a:xfrm>
            <a:off x="887200" y="702400"/>
            <a:ext cx="10776400" cy="5847600"/>
          </a:xfrm>
          <a:prstGeom prst="rect">
            <a:avLst/>
          </a:prstGeom>
          <a:solidFill>
            <a:schemeClr val="dk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7" name="Google Shape;1117;p58"/>
          <p:cNvSpPr/>
          <p:nvPr/>
        </p:nvSpPr>
        <p:spPr>
          <a:xfrm>
            <a:off x="703500" y="504233"/>
            <a:ext cx="10776400" cy="58476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8" name="Google Shape;1118;p58"/>
          <p:cNvSpPr/>
          <p:nvPr/>
        </p:nvSpPr>
        <p:spPr>
          <a:xfrm>
            <a:off x="703500" y="504233"/>
            <a:ext cx="10776400" cy="390000"/>
          </a:xfrm>
          <a:prstGeom prst="rect">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19" name="Google Shape;1119;p58"/>
          <p:cNvSpPr/>
          <p:nvPr/>
        </p:nvSpPr>
        <p:spPr>
          <a:xfrm>
            <a:off x="993967" y="639567"/>
            <a:ext cx="144400" cy="144400"/>
          </a:xfrm>
          <a:prstGeom prst="ellipse">
            <a:avLst/>
          </a:prstGeom>
          <a:solidFill>
            <a:schemeClr val="dk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0" name="Google Shape;1120;p58"/>
          <p:cNvSpPr/>
          <p:nvPr/>
        </p:nvSpPr>
        <p:spPr>
          <a:xfrm>
            <a:off x="1273667" y="639567"/>
            <a:ext cx="144400" cy="144400"/>
          </a:xfrm>
          <a:prstGeom prst="ellipse">
            <a:avLst/>
          </a:prstGeom>
          <a:solidFill>
            <a:schemeClr val="accent3"/>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1" name="Google Shape;1121;p58"/>
          <p:cNvSpPr/>
          <p:nvPr/>
        </p:nvSpPr>
        <p:spPr>
          <a:xfrm>
            <a:off x="1553367" y="639567"/>
            <a:ext cx="144400" cy="144400"/>
          </a:xfrm>
          <a:prstGeom prst="ellipse">
            <a:avLst/>
          </a:prstGeom>
          <a:solidFill>
            <a:schemeClr val="accent2"/>
          </a:solid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Clr>
                <a:schemeClr val="lt1"/>
              </a:buClr>
              <a:buSzPts val="2400"/>
              <a:buFont typeface="Arial"/>
              <a:buNone/>
            </a:pPr>
            <a:endParaRPr sz="2400">
              <a:solidFill>
                <a:schemeClr val="lt1"/>
              </a:solidFill>
              <a:latin typeface="Arial"/>
              <a:ea typeface="Arial"/>
              <a:cs typeface="Arial"/>
              <a:sym typeface="Arial"/>
            </a:endParaRPr>
          </a:p>
        </p:txBody>
      </p:sp>
      <p:sp>
        <p:nvSpPr>
          <p:cNvPr id="1122" name="Google Shape;1122;p58"/>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1123" name="Google Shape;1123;p58"/>
          <p:cNvSpPr txBox="1">
            <a:spLocks noGrp="1"/>
          </p:cNvSpPr>
          <p:nvPr>
            <p:ph type="subTitle" idx="1"/>
          </p:nvPr>
        </p:nvSpPr>
        <p:spPr>
          <a:xfrm>
            <a:off x="2536400" y="4935600"/>
            <a:ext cx="7119200" cy="120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61"/>
                                        </p:tgtEl>
                                        <p:attrNameLst>
                                          <p:attrName>style.visibility</p:attrName>
                                        </p:attrNameLst>
                                      </p:cBhvr>
                                      <p:to>
                                        <p:strVal val="visible"/>
                                      </p:to>
                                    </p:set>
                                    <p:anim calcmode="lin" valueType="num">
                                      <p:cBhvr additive="base">
                                        <p:cTn id="7" dur="500"/>
                                        <p:tgtEl>
                                          <p:spTgt spid="961"/>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970"/>
                                        </p:tgtEl>
                                        <p:attrNameLst>
                                          <p:attrName>style.visibility</p:attrName>
                                        </p:attrNameLst>
                                      </p:cBhvr>
                                      <p:to>
                                        <p:strVal val="visible"/>
                                      </p:to>
                                    </p:set>
                                    <p:anim calcmode="lin" valueType="num">
                                      <p:cBhvr additive="base">
                                        <p:cTn id="10" dur="500"/>
                                        <p:tgtEl>
                                          <p:spTgt spid="970"/>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16"/>
                                        </p:tgtEl>
                                        <p:attrNameLst>
                                          <p:attrName>style.visibility</p:attrName>
                                        </p:attrNameLst>
                                      </p:cBhvr>
                                      <p:to>
                                        <p:strVal val="visible"/>
                                      </p:to>
                                    </p:set>
                                    <p:animEffect transition="in" filter="fade">
                                      <p:cBhvr>
                                        <p:cTn id="15" dur="500"/>
                                        <p:tgtEl>
                                          <p:spTgt spid="1116"/>
                                        </p:tgtEl>
                                      </p:cBhvr>
                                    </p:animEffect>
                                  </p:childTnLst>
                                </p:cTn>
                              </p:par>
                              <p:par>
                                <p:cTn id="16" presetID="10" presetClass="entr" presetSubtype="0" fill="hold" nodeType="withEffect">
                                  <p:stCondLst>
                                    <p:cond delay="0"/>
                                  </p:stCondLst>
                                  <p:childTnLst>
                                    <p:set>
                                      <p:cBhvr>
                                        <p:cTn id="17" dur="1" fill="hold">
                                          <p:stCondLst>
                                            <p:cond delay="0"/>
                                          </p:stCondLst>
                                        </p:cTn>
                                        <p:tgtEl>
                                          <p:spTgt spid="1117"/>
                                        </p:tgtEl>
                                        <p:attrNameLst>
                                          <p:attrName>style.visibility</p:attrName>
                                        </p:attrNameLst>
                                      </p:cBhvr>
                                      <p:to>
                                        <p:strVal val="visible"/>
                                      </p:to>
                                    </p:set>
                                    <p:animEffect transition="in" filter="fade">
                                      <p:cBhvr>
                                        <p:cTn id="18" dur="500"/>
                                        <p:tgtEl>
                                          <p:spTgt spid="1117"/>
                                        </p:tgtEl>
                                      </p:cBhvr>
                                    </p:animEffect>
                                  </p:childTnLst>
                                </p:cTn>
                              </p:par>
                              <p:par>
                                <p:cTn id="19" presetID="10" presetClass="entr" presetSubtype="0" fill="hold" nodeType="withEffect">
                                  <p:stCondLst>
                                    <p:cond delay="0"/>
                                  </p:stCondLst>
                                  <p:childTnLst>
                                    <p:set>
                                      <p:cBhvr>
                                        <p:cTn id="20" dur="1" fill="hold">
                                          <p:stCondLst>
                                            <p:cond delay="0"/>
                                          </p:stCondLst>
                                        </p:cTn>
                                        <p:tgtEl>
                                          <p:spTgt spid="1118"/>
                                        </p:tgtEl>
                                        <p:attrNameLst>
                                          <p:attrName>style.visibility</p:attrName>
                                        </p:attrNameLst>
                                      </p:cBhvr>
                                      <p:to>
                                        <p:strVal val="visible"/>
                                      </p:to>
                                    </p:set>
                                    <p:animEffect transition="in" filter="fade">
                                      <p:cBhvr>
                                        <p:cTn id="21" dur="500"/>
                                        <p:tgtEl>
                                          <p:spTgt spid="1118"/>
                                        </p:tgtEl>
                                      </p:cBhvr>
                                    </p:animEffect>
                                  </p:childTnLst>
                                </p:cTn>
                              </p:par>
                              <p:par>
                                <p:cTn id="22" presetID="10" presetClass="entr" presetSubtype="0" fill="hold" nodeType="withEffect">
                                  <p:stCondLst>
                                    <p:cond delay="0"/>
                                  </p:stCondLst>
                                  <p:childTnLst>
                                    <p:set>
                                      <p:cBhvr>
                                        <p:cTn id="23" dur="1" fill="hold">
                                          <p:stCondLst>
                                            <p:cond delay="0"/>
                                          </p:stCondLst>
                                        </p:cTn>
                                        <p:tgtEl>
                                          <p:spTgt spid="1119"/>
                                        </p:tgtEl>
                                        <p:attrNameLst>
                                          <p:attrName>style.visibility</p:attrName>
                                        </p:attrNameLst>
                                      </p:cBhvr>
                                      <p:to>
                                        <p:strVal val="visible"/>
                                      </p:to>
                                    </p:set>
                                    <p:animEffect transition="in" filter="fade">
                                      <p:cBhvr>
                                        <p:cTn id="24" dur="500"/>
                                        <p:tgtEl>
                                          <p:spTgt spid="1119"/>
                                        </p:tgtEl>
                                      </p:cBhvr>
                                    </p:animEffect>
                                  </p:childTnLst>
                                </p:cTn>
                              </p:par>
                              <p:par>
                                <p:cTn id="25" presetID="10" presetClass="entr" presetSubtype="0" fill="hold" nodeType="withEffect">
                                  <p:stCondLst>
                                    <p:cond delay="0"/>
                                  </p:stCondLst>
                                  <p:childTnLst>
                                    <p:set>
                                      <p:cBhvr>
                                        <p:cTn id="26" dur="1" fill="hold">
                                          <p:stCondLst>
                                            <p:cond delay="0"/>
                                          </p:stCondLst>
                                        </p:cTn>
                                        <p:tgtEl>
                                          <p:spTgt spid="1120"/>
                                        </p:tgtEl>
                                        <p:attrNameLst>
                                          <p:attrName>style.visibility</p:attrName>
                                        </p:attrNameLst>
                                      </p:cBhvr>
                                      <p:to>
                                        <p:strVal val="visible"/>
                                      </p:to>
                                    </p:set>
                                    <p:animEffect transition="in" filter="fade">
                                      <p:cBhvr>
                                        <p:cTn id="27" dur="500"/>
                                        <p:tgtEl>
                                          <p:spTgt spid="1120"/>
                                        </p:tgtEl>
                                      </p:cBhvr>
                                    </p:animEffect>
                                  </p:childTnLst>
                                </p:cTn>
                              </p:par>
                              <p:par>
                                <p:cTn id="28" presetID="10" presetClass="entr" presetSubtype="0" fill="hold" nodeType="withEffect">
                                  <p:stCondLst>
                                    <p:cond delay="0"/>
                                  </p:stCondLst>
                                  <p:childTnLst>
                                    <p:set>
                                      <p:cBhvr>
                                        <p:cTn id="29" dur="1" fill="hold">
                                          <p:stCondLst>
                                            <p:cond delay="0"/>
                                          </p:stCondLst>
                                        </p:cTn>
                                        <p:tgtEl>
                                          <p:spTgt spid="1121"/>
                                        </p:tgtEl>
                                        <p:attrNameLst>
                                          <p:attrName>style.visibility</p:attrName>
                                        </p:attrNameLst>
                                      </p:cBhvr>
                                      <p:to>
                                        <p:strVal val="visible"/>
                                      </p:to>
                                    </p:set>
                                    <p:animEffect transition="in" filter="fade">
                                      <p:cBhvr>
                                        <p:cTn id="30" dur="500"/>
                                        <p:tgtEl>
                                          <p:spTgt spid="1121"/>
                                        </p:tgtEl>
                                      </p:cBhvr>
                                    </p:animEffect>
                                  </p:childTnLst>
                                </p:cTn>
                              </p:par>
                              <p:par>
                                <p:cTn id="31" presetID="10" presetClass="entr" presetSubtype="0" fill="hold" nodeType="withEffect">
                                  <p:stCondLst>
                                    <p:cond delay="0"/>
                                  </p:stCondLst>
                                  <p:childTnLst>
                                    <p:set>
                                      <p:cBhvr>
                                        <p:cTn id="32" dur="1" fill="hold">
                                          <p:stCondLst>
                                            <p:cond delay="0"/>
                                          </p:stCondLst>
                                        </p:cTn>
                                        <p:tgtEl>
                                          <p:spTgt spid="1122"/>
                                        </p:tgtEl>
                                        <p:attrNameLst>
                                          <p:attrName>style.visibility</p:attrName>
                                        </p:attrNameLst>
                                      </p:cBhvr>
                                      <p:to>
                                        <p:strVal val="visible"/>
                                      </p:to>
                                    </p:set>
                                    <p:animEffect transition="in" filter="fade">
                                      <p:cBhvr>
                                        <p:cTn id="33" dur="500"/>
                                        <p:tgtEl>
                                          <p:spTgt spid="1122"/>
                                        </p:tgtEl>
                                      </p:cBhvr>
                                    </p:animEffect>
                                  </p:childTnLst>
                                </p:cTn>
                              </p:par>
                              <p:par>
                                <p:cTn id="34" presetID="10" presetClass="entr" presetSubtype="0" fill="hold" nodeType="withEffect">
                                  <p:stCondLst>
                                    <p:cond delay="0"/>
                                  </p:stCondLst>
                                  <p:childTnLst>
                                    <p:set>
                                      <p:cBhvr>
                                        <p:cTn id="35" dur="1" fill="hold">
                                          <p:stCondLst>
                                            <p:cond delay="0"/>
                                          </p:stCondLst>
                                        </p:cTn>
                                        <p:tgtEl>
                                          <p:spTgt spid="1123">
                                            <p:txEl>
                                              <p:pRg st="0" end="0"/>
                                            </p:txEl>
                                          </p:spTgt>
                                        </p:tgtEl>
                                        <p:attrNameLst>
                                          <p:attrName>style.visibility</p:attrName>
                                        </p:attrNameLst>
                                      </p:cBhvr>
                                      <p:to>
                                        <p:strVal val="visible"/>
                                      </p:to>
                                    </p:set>
                                    <p:animEffect transition="in" filter="fade">
                                      <p:cBhvr>
                                        <p:cTn id="36" dur="500"/>
                                        <p:tgtEl>
                                          <p:spTgt spid="1123">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23">
                                            <p:txEl>
                                              <p:pRg st="1" end="1"/>
                                            </p:txEl>
                                          </p:spTgt>
                                        </p:tgtEl>
                                        <p:attrNameLst>
                                          <p:attrName>style.visibility</p:attrName>
                                        </p:attrNameLst>
                                      </p:cBhvr>
                                      <p:to>
                                        <p:strVal val="visible"/>
                                      </p:to>
                                    </p:set>
                                    <p:animEffect transition="in" filter="fade">
                                      <p:cBhvr>
                                        <p:cTn id="39" dur="500"/>
                                        <p:tgtEl>
                                          <p:spTgt spid="1123">
                                            <p:txEl>
                                              <p:pRg st="1" end="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123">
                                            <p:txEl>
                                              <p:pRg st="2" end="2"/>
                                            </p:txEl>
                                          </p:spTgt>
                                        </p:tgtEl>
                                        <p:attrNameLst>
                                          <p:attrName>style.visibility</p:attrName>
                                        </p:attrNameLst>
                                      </p:cBhvr>
                                      <p:to>
                                        <p:strVal val="visible"/>
                                      </p:to>
                                    </p:set>
                                    <p:animEffect transition="in" filter="fade">
                                      <p:cBhvr>
                                        <p:cTn id="42" dur="500"/>
                                        <p:tgtEl>
                                          <p:spTgt spid="1123">
                                            <p:txEl>
                                              <p:pRg st="2" end="2"/>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1123">
                                            <p:txEl>
                                              <p:pRg st="3" end="3"/>
                                            </p:txEl>
                                          </p:spTgt>
                                        </p:tgtEl>
                                        <p:attrNameLst>
                                          <p:attrName>style.visibility</p:attrName>
                                        </p:attrNameLst>
                                      </p:cBhvr>
                                      <p:to>
                                        <p:strVal val="visible"/>
                                      </p:to>
                                    </p:set>
                                    <p:animEffect transition="in" filter="fade">
                                      <p:cBhvr>
                                        <p:cTn id="45" dur="500"/>
                                        <p:tgtEl>
                                          <p:spTgt spid="1123">
                                            <p:txEl>
                                              <p:pRg st="3" end="3"/>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1123">
                                            <p:txEl>
                                              <p:pRg st="4" end="4"/>
                                            </p:txEl>
                                          </p:spTgt>
                                        </p:tgtEl>
                                        <p:attrNameLst>
                                          <p:attrName>style.visibility</p:attrName>
                                        </p:attrNameLst>
                                      </p:cBhvr>
                                      <p:to>
                                        <p:strVal val="visible"/>
                                      </p:to>
                                    </p:set>
                                    <p:animEffect transition="in" filter="fade">
                                      <p:cBhvr>
                                        <p:cTn id="48" dur="500"/>
                                        <p:tgtEl>
                                          <p:spTgt spid="1123">
                                            <p:txEl>
                                              <p:pRg st="4" end="4"/>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1123">
                                            <p:txEl>
                                              <p:pRg st="5" end="5"/>
                                            </p:txEl>
                                          </p:spTgt>
                                        </p:tgtEl>
                                        <p:attrNameLst>
                                          <p:attrName>style.visibility</p:attrName>
                                        </p:attrNameLst>
                                      </p:cBhvr>
                                      <p:to>
                                        <p:strVal val="visible"/>
                                      </p:to>
                                    </p:set>
                                    <p:animEffect transition="in" filter="fade">
                                      <p:cBhvr>
                                        <p:cTn id="51" dur="500"/>
                                        <p:tgtEl>
                                          <p:spTgt spid="1123">
                                            <p:txEl>
                                              <p:pRg st="5" end="5"/>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1123">
                                            <p:txEl>
                                              <p:pRg st="6" end="6"/>
                                            </p:txEl>
                                          </p:spTgt>
                                        </p:tgtEl>
                                        <p:attrNameLst>
                                          <p:attrName>style.visibility</p:attrName>
                                        </p:attrNameLst>
                                      </p:cBhvr>
                                      <p:to>
                                        <p:strVal val="visible"/>
                                      </p:to>
                                    </p:set>
                                    <p:animEffect transition="in" filter="fade">
                                      <p:cBhvr>
                                        <p:cTn id="54" dur="500"/>
                                        <p:tgtEl>
                                          <p:spTgt spid="1123">
                                            <p:txEl>
                                              <p:pRg st="6" end="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123">
                                            <p:txEl>
                                              <p:pRg st="7" end="7"/>
                                            </p:txEl>
                                          </p:spTgt>
                                        </p:tgtEl>
                                        <p:attrNameLst>
                                          <p:attrName>style.visibility</p:attrName>
                                        </p:attrNameLst>
                                      </p:cBhvr>
                                      <p:to>
                                        <p:strVal val="visible"/>
                                      </p:to>
                                    </p:set>
                                    <p:animEffect transition="in" filter="fade">
                                      <p:cBhvr>
                                        <p:cTn id="57" dur="500"/>
                                        <p:tgtEl>
                                          <p:spTgt spid="1123">
                                            <p:txEl>
                                              <p:pRg st="7" end="7"/>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123">
                                            <p:txEl>
                                              <p:pRg st="8" end="8"/>
                                            </p:txEl>
                                          </p:spTgt>
                                        </p:tgtEl>
                                        <p:attrNameLst>
                                          <p:attrName>style.visibility</p:attrName>
                                        </p:attrNameLst>
                                      </p:cBhvr>
                                      <p:to>
                                        <p:strVal val="visible"/>
                                      </p:to>
                                    </p:set>
                                    <p:animEffect transition="in" filter="fade">
                                      <p:cBhvr>
                                        <p:cTn id="60" dur="500"/>
                                        <p:tgtEl>
                                          <p:spTgt spid="112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2" name="9Slide.vn - 2019">
            <a:extLst>
              <a:ext uri="{FF2B5EF4-FFF2-40B4-BE49-F238E27FC236}">
                <a16:creationId xmlns:a16="http://schemas.microsoft.com/office/drawing/2014/main" id="{290972EA-1ED4-4F72-ACE9-B9EA87368DF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36"/>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Times New Roman" panose="02020603050405020304" pitchFamily="18" charset="0"/>
                <a:ea typeface="Arial"/>
                <a:cs typeface="Times New Roman" panose="02020603050405020304" pitchFamily="18" charset="0"/>
                <a:sym typeface="Arial"/>
              </a:rPr>
              <a:t>www.9slide.vn</a:t>
            </a:r>
            <a:endParaRPr>
              <a:latin typeface="Times New Roman" panose="02020603050405020304" pitchFamily="18" charset="0"/>
              <a:cs typeface="Times New Roman" panose="02020603050405020304" pitchFamily="18" charset="0"/>
            </a:endParaRPr>
          </a:p>
        </p:txBody>
      </p:sp>
      <p:sp>
        <p:nvSpPr>
          <p:cNvPr id="11" name="Google Shape;11;p36"/>
          <p:cNvSpPr/>
          <p:nvPr/>
        </p:nvSpPr>
        <p:spPr>
          <a:xfrm>
            <a:off x="0" y="0"/>
            <a:ext cx="12192000" cy="6858000"/>
          </a:xfrm>
          <a:prstGeom prst="rect">
            <a:avLst/>
          </a:prstGeom>
          <a:solidFill>
            <a:srgbClr val="FF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
        <p:nvSpPr>
          <p:cNvPr id="12" name="Google Shape;12;p36"/>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1pPr>
            <a:lvl2pPr marR="0" lvl="1"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2pPr>
            <a:lvl3pPr marR="0" lvl="2"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3pPr>
            <a:lvl4pPr marR="0" lvl="3"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4pPr>
            <a:lvl5pPr marR="0" lvl="4"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5pPr>
            <a:lvl6pPr marR="0" lvl="5"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6pPr>
            <a:lvl7pPr marR="0" lvl="6"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7pPr>
            <a:lvl8pPr marR="0" lvl="7"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8pPr>
            <a:lvl9pPr marR="0" lvl="8"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9pPr>
          </a:lstStyle>
          <a:p>
            <a:endParaRPr/>
          </a:p>
        </p:txBody>
      </p:sp>
      <p:sp>
        <p:nvSpPr>
          <p:cNvPr id="13" name="Google Shape;13;p36"/>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1pPr>
            <a:lvl2pPr marL="914400" marR="0" lvl="1"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2pPr>
            <a:lvl3pPr marL="1371600" marR="0" lvl="2"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3pPr>
            <a:lvl4pPr marL="1828800" marR="0" lvl="3"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4pPr>
            <a:lvl5pPr marL="2286000" marR="0" lvl="4"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5pPr>
            <a:lvl6pPr marL="2743200" marR="0" lvl="5"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6pPr>
            <a:lvl7pPr marL="3200400" marR="0" lvl="6"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7pPr>
            <a:lvl8pPr marL="3657600" marR="0" lvl="7"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8pPr>
            <a:lvl9pPr marL="4114800" marR="0" lvl="8"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9pPr>
          </a:lstStyle>
          <a:p>
            <a:endParaRPr/>
          </a:p>
        </p:txBody>
      </p:sp>
      <p:sp>
        <p:nvSpPr>
          <p:cNvPr id="16" name="Google Shape;16;p36"/>
          <p:cNvSpPr/>
          <p:nvPr/>
        </p:nvSpPr>
        <p:spPr>
          <a:xfrm>
            <a:off x="-6248400" y="339367"/>
            <a:ext cx="914400" cy="914400"/>
          </a:xfrm>
          <a:prstGeom prst="ellipse">
            <a:avLst/>
          </a:prstGeom>
          <a:blipFill rotWithShape="1">
            <a:blip r:embed="rId13">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imes New Roman" panose="02020603050405020304" pitchFamily="18" charset="0"/>
              <a:ea typeface="Arial"/>
              <a:cs typeface="Times New Roman" panose="02020603050405020304" pitchFamily="18" charset="0"/>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400" b="0" i="0" u="none" strike="noStrike" cap="none">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534"/>
        <p:cNvGrpSpPr/>
        <p:nvPr/>
      </p:nvGrpSpPr>
      <p:grpSpPr>
        <a:xfrm>
          <a:off x="0" y="0"/>
          <a:ext cx="0" cy="0"/>
          <a:chOff x="0" y="0"/>
          <a:chExt cx="0" cy="0"/>
        </a:xfrm>
      </p:grpSpPr>
      <p:sp>
        <p:nvSpPr>
          <p:cNvPr id="2" name="9Slide.vn - 2019">
            <a:extLst>
              <a:ext uri="{FF2B5EF4-FFF2-40B4-BE49-F238E27FC236}">
                <a16:creationId xmlns:a16="http://schemas.microsoft.com/office/drawing/2014/main" id="{0AD6D934-5373-4384-AEA0-8D34C98288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535" name="Google Shape;1535;p38"/>
          <p:cNvSpPr txBox="1"/>
          <p:nvPr/>
        </p:nvSpPr>
        <p:spPr>
          <a:xfrm>
            <a:off x="0" y="-16046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0" u="none" strike="noStrike" cap="none">
                <a:solidFill>
                  <a:srgbClr val="CFCFCF"/>
                </a:solidFill>
                <a:latin typeface="Arial"/>
                <a:ea typeface="Arial"/>
                <a:cs typeface="Arial"/>
                <a:sym typeface="Arial"/>
              </a:rPr>
              <a:t>www.9slide.vn</a:t>
            </a:r>
            <a:endParaRPr/>
          </a:p>
        </p:txBody>
      </p:sp>
      <p:sp>
        <p:nvSpPr>
          <p:cNvPr id="1536" name="Google Shape;1536;p38"/>
          <p:cNvSpPr/>
          <p:nvPr/>
        </p:nvSpPr>
        <p:spPr>
          <a:xfrm>
            <a:off x="0" y="0"/>
            <a:ext cx="12192000" cy="6858000"/>
          </a:xfrm>
          <a:prstGeom prst="rect">
            <a:avLst/>
          </a:prstGeom>
          <a:solidFill>
            <a:srgbClr val="FFCC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37" name="Google Shape;1537;p38"/>
          <p:cNvSpPr txBox="1">
            <a:spLocks noGrp="1"/>
          </p:cNvSpPr>
          <p:nvPr>
            <p:ph type="title"/>
          </p:nvPr>
        </p:nvSpPr>
        <p:spPr>
          <a:xfrm>
            <a:off x="960000" y="796567"/>
            <a:ext cx="102720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1pPr>
            <a:lvl2pPr marR="0" lvl="1"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2pPr>
            <a:lvl3pPr marR="0" lvl="2"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3pPr>
            <a:lvl4pPr marR="0" lvl="3"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4pPr>
            <a:lvl5pPr marR="0" lvl="4"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5pPr>
            <a:lvl6pPr marR="0" lvl="5"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6pPr>
            <a:lvl7pPr marR="0" lvl="6"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7pPr>
            <a:lvl8pPr marR="0" lvl="7"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8pPr>
            <a:lvl9pPr marR="0" lvl="8" algn="l" rtl="0">
              <a:lnSpc>
                <a:spcPct val="100000"/>
              </a:lnSpc>
              <a:spcBef>
                <a:spcPts val="0"/>
              </a:spcBef>
              <a:spcAft>
                <a:spcPts val="0"/>
              </a:spcAft>
              <a:buClr>
                <a:schemeClr val="dk1"/>
              </a:buClr>
              <a:buSzPts val="2800"/>
              <a:buFont typeface="Bevan"/>
              <a:buNone/>
              <a:defRPr sz="2800" b="0" i="0" u="none" strike="noStrike" cap="none">
                <a:solidFill>
                  <a:schemeClr val="dk1"/>
                </a:solidFill>
                <a:latin typeface="Bevan"/>
                <a:ea typeface="Bevan"/>
                <a:cs typeface="Bevan"/>
                <a:sym typeface="Bevan"/>
              </a:defRPr>
            </a:lvl9pPr>
          </a:lstStyle>
          <a:p>
            <a:endParaRPr/>
          </a:p>
        </p:txBody>
      </p:sp>
      <p:sp>
        <p:nvSpPr>
          <p:cNvPr id="1538" name="Google Shape;1538;p38"/>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1pPr>
            <a:lvl2pPr marL="914400" marR="0" lvl="1"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2pPr>
            <a:lvl3pPr marL="1371600" marR="0" lvl="2"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3pPr>
            <a:lvl4pPr marL="1828800" marR="0" lvl="3"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4pPr>
            <a:lvl5pPr marL="2286000" marR="0" lvl="4"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5pPr>
            <a:lvl6pPr marL="2743200" marR="0" lvl="5"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6pPr>
            <a:lvl7pPr marL="3200400" marR="0" lvl="6"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7pPr>
            <a:lvl8pPr marL="3657600" marR="0" lvl="7"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8pPr>
            <a:lvl9pPr marL="4114800" marR="0" lvl="8" indent="-330200" algn="l" rtl="0">
              <a:lnSpc>
                <a:spcPct val="100000"/>
              </a:lnSpc>
              <a:spcBef>
                <a:spcPts val="0"/>
              </a:spcBef>
              <a:spcAft>
                <a:spcPts val="0"/>
              </a:spcAft>
              <a:buClr>
                <a:schemeClr val="dk1"/>
              </a:buClr>
              <a:buSzPts val="1600"/>
              <a:buFont typeface="Courier Prime"/>
              <a:buChar char="■"/>
              <a:defRPr sz="1600" b="0" i="0" u="none" strike="noStrike" cap="none">
                <a:solidFill>
                  <a:schemeClr val="dk1"/>
                </a:solidFill>
                <a:latin typeface="Courier Prime"/>
                <a:ea typeface="Courier Prime"/>
                <a:cs typeface="Courier Prime"/>
                <a:sym typeface="Courier Prime"/>
              </a:defRPr>
            </a:lvl9pPr>
          </a:lstStyle>
          <a:p>
            <a:endParaRPr/>
          </a:p>
        </p:txBody>
      </p:sp>
      <p:sp>
        <p:nvSpPr>
          <p:cNvPr id="1541" name="Google Shape;1541;p38"/>
          <p:cNvSpPr/>
          <p:nvPr/>
        </p:nvSpPr>
        <p:spPr>
          <a:xfrm>
            <a:off x="-6248400" y="339367"/>
            <a:ext cx="914400" cy="914400"/>
          </a:xfrm>
          <a:prstGeom prst="ellipse">
            <a:avLst/>
          </a:prstGeom>
          <a:blipFill rotWithShape="1">
            <a:blip r:embed="rId12">
              <a:alphaModFix amt="0"/>
            </a:blip>
            <a:stretch>
              <a:fillRect r="-583293"/>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slide" Target="slide9.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slide" Target="slide9.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35.jp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image" Target="../media/image6.png"/><Relationship Id="rId21" Type="http://schemas.openxmlformats.org/officeDocument/2006/relationships/slide" Target="slide14.xml"/><Relationship Id="rId7" Type="http://schemas.openxmlformats.org/officeDocument/2006/relationships/image" Target="../media/image9.png"/><Relationship Id="rId12" Type="http://schemas.openxmlformats.org/officeDocument/2006/relationships/image" Target="../media/image12.png"/><Relationship Id="rId17" Type="http://schemas.openxmlformats.org/officeDocument/2006/relationships/slide" Target="slide15.xml"/><Relationship Id="rId2" Type="http://schemas.openxmlformats.org/officeDocument/2006/relationships/notesSlide" Target="../notesSlides/notesSlide9.xml"/><Relationship Id="rId16" Type="http://schemas.openxmlformats.org/officeDocument/2006/relationships/image" Target="../media/image16.png"/><Relationship Id="rId20"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10.xml"/><Relationship Id="rId5" Type="http://schemas.openxmlformats.org/officeDocument/2006/relationships/image" Target="../media/image8.png"/><Relationship Id="rId15" Type="http://schemas.openxmlformats.org/officeDocument/2006/relationships/image" Target="../media/image15.png"/><Relationship Id="rId10" Type="http://schemas.openxmlformats.org/officeDocument/2006/relationships/image" Target="../media/image11.png"/><Relationship Id="rId19" Type="http://schemas.openxmlformats.org/officeDocument/2006/relationships/image" Target="../media/image18.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2652" name="Google Shape;2652;p1"/>
          <p:cNvSpPr txBox="1">
            <a:spLocks noGrp="1"/>
          </p:cNvSpPr>
          <p:nvPr>
            <p:ph type="title"/>
          </p:nvPr>
        </p:nvSpPr>
        <p:spPr>
          <a:xfrm>
            <a:off x="1850800" y="1371600"/>
            <a:ext cx="84904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11500">
                <a:latin typeface="Times New Roman" panose="02020603050405020304" pitchFamily="18" charset="0"/>
                <a:ea typeface="Oi"/>
                <a:cs typeface="Times New Roman" panose="02020603050405020304" pitchFamily="18" charset="0"/>
                <a:sym typeface="Oi"/>
              </a:rPr>
              <a:t>KHOA HỌC LỚP 5</a:t>
            </a:r>
            <a:endParaRPr>
              <a:latin typeface="Times New Roman" panose="02020603050405020304" pitchFamily="18" charset="0"/>
              <a:cs typeface="Times New Roman" panose="02020603050405020304" pitchFamily="18" charset="0"/>
            </a:endParaRPr>
          </a:p>
        </p:txBody>
      </p:sp>
      <p:sp>
        <p:nvSpPr>
          <p:cNvPr id="2653" name="Google Shape;2653;p1"/>
          <p:cNvSpPr txBox="1"/>
          <p:nvPr/>
        </p:nvSpPr>
        <p:spPr>
          <a:xfrm>
            <a:off x="2133600" y="4572000"/>
            <a:ext cx="8077200"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0" i="0" u="none" strike="noStrike" cap="none" dirty="0" err="1">
                <a:solidFill>
                  <a:schemeClr val="dk1"/>
                </a:solidFill>
                <a:latin typeface="Times New Roman" panose="02020603050405020304" pitchFamily="18" charset="0"/>
                <a:ea typeface="Oi"/>
                <a:cs typeface="Times New Roman" panose="02020603050405020304" pitchFamily="18" charset="0"/>
                <a:sym typeface="Oi"/>
              </a:rPr>
              <a:t>Lớp</a:t>
            </a:r>
            <a:r>
              <a:rPr lang="en-US" sz="4000" b="0" i="0" u="none" strike="noStrike" cap="none" dirty="0">
                <a:solidFill>
                  <a:schemeClr val="dk1"/>
                </a:solidFill>
                <a:latin typeface="Times New Roman" panose="02020603050405020304" pitchFamily="18" charset="0"/>
                <a:ea typeface="Oi"/>
                <a:cs typeface="Times New Roman" panose="02020603050405020304" pitchFamily="18" charset="0"/>
                <a:sym typeface="Oi"/>
              </a:rPr>
              <a:t> 5A5</a:t>
            </a:r>
            <a:endParaRPr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652"/>
                                        </p:tgtEl>
                                        <p:attrNameLst>
                                          <p:attrName>style.visibility</p:attrName>
                                        </p:attrNameLst>
                                      </p:cBhvr>
                                      <p:to>
                                        <p:strVal val="visible"/>
                                      </p:to>
                                    </p:set>
                                    <p:anim calcmode="lin" valueType="num">
                                      <p:cBhvr additive="base">
                                        <p:cTn id="7" dur="1000"/>
                                        <p:tgtEl>
                                          <p:spTgt spid="2652"/>
                                        </p:tgtEl>
                                        <p:attrNameLst>
                                          <p:attrName>ppt_x</p:attrName>
                                        </p:attrNameLst>
                                      </p:cBhvr>
                                      <p:tavLst>
                                        <p:tav tm="0">
                                          <p:val>
                                            <p:strVal val="#ppt_x-1"/>
                                          </p:val>
                                        </p:tav>
                                        <p:tav tm="100000">
                                          <p:val>
                                            <p:strVal val="#ppt_x"/>
                                          </p:val>
                                        </p:tav>
                                      </p:tavLst>
                                    </p:anim>
                                  </p:childTnLst>
                                </p:cTn>
                              </p:par>
                              <p:par>
                                <p:cTn id="8" presetID="2" presetClass="entr" presetSubtype="2" fill="hold" nodeType="withEffect">
                                  <p:stCondLst>
                                    <p:cond delay="0"/>
                                  </p:stCondLst>
                                  <p:childTnLst>
                                    <p:set>
                                      <p:cBhvr>
                                        <p:cTn id="9" dur="1" fill="hold">
                                          <p:stCondLst>
                                            <p:cond delay="0"/>
                                          </p:stCondLst>
                                        </p:cTn>
                                        <p:tgtEl>
                                          <p:spTgt spid="2653"/>
                                        </p:tgtEl>
                                        <p:attrNameLst>
                                          <p:attrName>style.visibility</p:attrName>
                                        </p:attrNameLst>
                                      </p:cBhvr>
                                      <p:to>
                                        <p:strVal val="visible"/>
                                      </p:to>
                                    </p:set>
                                    <p:anim calcmode="lin" valueType="num">
                                      <p:cBhvr additive="base">
                                        <p:cTn id="10" dur="1000"/>
                                        <p:tgtEl>
                                          <p:spTgt spid="2653"/>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7"/>
        <p:cNvGrpSpPr/>
        <p:nvPr/>
      </p:nvGrpSpPr>
      <p:grpSpPr>
        <a:xfrm>
          <a:off x="0" y="0"/>
          <a:ext cx="0" cy="0"/>
          <a:chOff x="0" y="0"/>
          <a:chExt cx="0" cy="0"/>
        </a:xfrm>
      </p:grpSpPr>
      <p:sp>
        <p:nvSpPr>
          <p:cNvPr id="2768" name="Google Shape;2768;p10"/>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Times New Roman" panose="02020603050405020304" pitchFamily="18" charset="0"/>
              <a:cs typeface="Times New Roman" panose="02020603050405020304" pitchFamily="18" charset="0"/>
              <a:sym typeface="Arial"/>
            </a:endParaRPr>
          </a:p>
        </p:txBody>
      </p:sp>
      <p:pic>
        <p:nvPicPr>
          <p:cNvPr id="2769" name="Google Shape;2769;p10"/>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770" name="Google Shape;2770;p10"/>
          <p:cNvSpPr txBox="1"/>
          <p:nvPr/>
        </p:nvSpPr>
        <p:spPr>
          <a:xfrm>
            <a:off x="1599651" y="1595282"/>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Times New Roman" panose="02020603050405020304" pitchFamily="18" charset="0"/>
                <a:cs typeface="Times New Roman" panose="02020603050405020304" pitchFamily="18" charset="0"/>
                <a:sym typeface="Arial"/>
              </a:rPr>
              <a:t>Câu 1</a:t>
            </a:r>
            <a:r>
              <a:rPr lang="en-US" sz="3200" b="1" i="0" u="none" strike="noStrike" cap="none">
                <a:solidFill>
                  <a:srgbClr val="FF0000"/>
                </a:solidFill>
                <a:latin typeface="Times New Roman" panose="02020603050405020304" pitchFamily="18" charset="0"/>
                <a:cs typeface="Times New Roman" panose="02020603050405020304" pitchFamily="18" charset="0"/>
                <a:sym typeface="Arial"/>
              </a:rPr>
              <a:t>: Tác nhân gây ra bệnh sốt xuất huyết là gì?</a:t>
            </a:r>
            <a:endParaRPr sz="3200" b="1" i="0" u="none" strike="noStrike" cap="none">
              <a:solidFill>
                <a:srgbClr val="FF0000"/>
              </a:solidFill>
              <a:latin typeface="Times New Roman" panose="02020603050405020304" pitchFamily="18" charset="0"/>
              <a:cs typeface="Times New Roman" panose="02020603050405020304" pitchFamily="18" charset="0"/>
              <a:sym typeface="Arial"/>
            </a:endParaRPr>
          </a:p>
        </p:txBody>
      </p:sp>
      <p:sp>
        <p:nvSpPr>
          <p:cNvPr id="2771" name="Google Shape;2771;p10"/>
          <p:cNvSpPr txBox="1"/>
          <p:nvPr/>
        </p:nvSpPr>
        <p:spPr>
          <a:xfrm>
            <a:off x="1576313" y="3037739"/>
            <a:ext cx="8229719"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A. Vi khuẩn</a:t>
            </a:r>
            <a:endParaRPr sz="3733"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sp>
        <p:nvSpPr>
          <p:cNvPr id="2772" name="Google Shape;2772;p10"/>
          <p:cNvSpPr txBox="1"/>
          <p:nvPr/>
        </p:nvSpPr>
        <p:spPr>
          <a:xfrm>
            <a:off x="1579114" y="3648424"/>
            <a:ext cx="7416800"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B. Vi-rút</a:t>
            </a:r>
            <a:endParaRPr sz="3733"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pic>
        <p:nvPicPr>
          <p:cNvPr id="2773" name="Google Shape;2773;p10"/>
          <p:cNvPicPr preferRelativeResize="0"/>
          <p:nvPr/>
        </p:nvPicPr>
        <p:blipFill rotWithShape="1">
          <a:blip r:embed="rId4">
            <a:alphaModFix/>
          </a:blip>
          <a:srcRect/>
          <a:stretch/>
        </p:blipFill>
        <p:spPr>
          <a:xfrm>
            <a:off x="1579116" y="3625913"/>
            <a:ext cx="773045" cy="891407"/>
          </a:xfrm>
          <a:prstGeom prst="rect">
            <a:avLst/>
          </a:prstGeom>
          <a:noFill/>
          <a:ln>
            <a:noFill/>
          </a:ln>
        </p:spPr>
      </p:pic>
      <p:pic>
        <p:nvPicPr>
          <p:cNvPr id="2774" name="Google Shape;2774;p10"/>
          <p:cNvPicPr preferRelativeResize="0"/>
          <p:nvPr/>
        </p:nvPicPr>
        <p:blipFill rotWithShape="1">
          <a:blip r:embed="rId5">
            <a:alphaModFix/>
          </a:blip>
          <a:srcRect/>
          <a:stretch/>
        </p:blipFill>
        <p:spPr>
          <a:xfrm>
            <a:off x="1599651" y="3010052"/>
            <a:ext cx="777588" cy="777588"/>
          </a:xfrm>
          <a:prstGeom prst="rect">
            <a:avLst/>
          </a:prstGeom>
          <a:noFill/>
          <a:ln>
            <a:noFill/>
          </a:ln>
        </p:spPr>
      </p:pic>
      <p:pic>
        <p:nvPicPr>
          <p:cNvPr id="2775" name="Google Shape;2775;p10"/>
          <p:cNvPicPr preferRelativeResize="0"/>
          <p:nvPr/>
        </p:nvPicPr>
        <p:blipFill rotWithShape="1">
          <a:blip r:embed="rId6">
            <a:alphaModFix/>
          </a:blip>
          <a:srcRect/>
          <a:stretch/>
        </p:blipFill>
        <p:spPr>
          <a:xfrm rot="1467045">
            <a:off x="10039520" y="280510"/>
            <a:ext cx="1678664" cy="1491913"/>
          </a:xfrm>
          <a:prstGeom prst="rect">
            <a:avLst/>
          </a:prstGeom>
          <a:noFill/>
          <a:ln>
            <a:noFill/>
          </a:ln>
        </p:spPr>
      </p:pic>
      <p:pic>
        <p:nvPicPr>
          <p:cNvPr id="2776" name="Google Shape;2776;p10"/>
          <p:cNvPicPr preferRelativeResize="0"/>
          <p:nvPr/>
        </p:nvPicPr>
        <p:blipFill rotWithShape="1">
          <a:blip r:embed="rId7">
            <a:alphaModFix/>
          </a:blip>
          <a:srcRect/>
          <a:stretch/>
        </p:blipFill>
        <p:spPr>
          <a:xfrm>
            <a:off x="9605514" y="3909724"/>
            <a:ext cx="2312289" cy="3022600"/>
          </a:xfrm>
          <a:prstGeom prst="rect">
            <a:avLst/>
          </a:prstGeom>
          <a:noFill/>
          <a:ln>
            <a:noFill/>
          </a:ln>
        </p:spPr>
      </p:pic>
      <p:pic>
        <p:nvPicPr>
          <p:cNvPr id="2777" name="Google Shape;2777;p10">
            <a:hlinkClick r:id="rId8" action="ppaction://hlinksldjump"/>
          </p:cNvPr>
          <p:cNvPicPr preferRelativeResize="0"/>
          <p:nvPr/>
        </p:nvPicPr>
        <p:blipFill rotWithShape="1">
          <a:blip r:embed="rId9">
            <a:alphaModFix/>
          </a:blip>
          <a:srcRect/>
          <a:stretch/>
        </p:blipFill>
        <p:spPr>
          <a:xfrm flipH="1">
            <a:off x="152400" y="5740400"/>
            <a:ext cx="1117600" cy="1117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0"/>
                                        </p:tgtEl>
                                        <p:attrNameLst>
                                          <p:attrName>style.visibility</p:attrName>
                                        </p:attrNameLst>
                                      </p:cBhvr>
                                      <p:to>
                                        <p:strVal val="visible"/>
                                      </p:to>
                                    </p:set>
                                    <p:animEffect transition="in" filter="fade">
                                      <p:cBhvr>
                                        <p:cTn id="7" dur="500"/>
                                        <p:tgtEl>
                                          <p:spTgt spid="277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71"/>
                                        </p:tgtEl>
                                        <p:attrNameLst>
                                          <p:attrName>style.visibility</p:attrName>
                                        </p:attrNameLst>
                                      </p:cBhvr>
                                      <p:to>
                                        <p:strVal val="visible"/>
                                      </p:to>
                                    </p:set>
                                    <p:animEffect transition="in" filter="fade">
                                      <p:cBhvr>
                                        <p:cTn id="11" dur="500"/>
                                        <p:tgtEl>
                                          <p:spTgt spid="277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72"/>
                                        </p:tgtEl>
                                        <p:attrNameLst>
                                          <p:attrName>style.visibility</p:attrName>
                                        </p:attrNameLst>
                                      </p:cBhvr>
                                      <p:to>
                                        <p:strVal val="visible"/>
                                      </p:to>
                                    </p:set>
                                    <p:animEffect transition="in" filter="fade">
                                      <p:cBhvr>
                                        <p:cTn id="15" dur="500"/>
                                        <p:tgtEl>
                                          <p:spTgt spid="277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74"/>
                                        </p:tgtEl>
                                        <p:attrNameLst>
                                          <p:attrName>style.visibility</p:attrName>
                                        </p:attrNameLst>
                                      </p:cBhvr>
                                      <p:to>
                                        <p:strVal val="visible"/>
                                      </p:to>
                                    </p:set>
                                    <p:animEffect transition="in" filter="fade">
                                      <p:cBhvr>
                                        <p:cTn id="20" dur="250"/>
                                        <p:tgtEl>
                                          <p:spTgt spid="2774"/>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774"/>
                                        </p:tgtEl>
                                      </p:cBhvr>
                                    </p:animEffect>
                                    <p:set>
                                      <p:cBhvr>
                                        <p:cTn id="24" dur="1" fill="hold">
                                          <p:stCondLst>
                                            <p:cond delay="500"/>
                                          </p:stCondLst>
                                        </p:cTn>
                                        <p:tgtEl>
                                          <p:spTgt spid="277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73"/>
                                        </p:tgtEl>
                                        <p:attrNameLst>
                                          <p:attrName>style.visibility</p:attrName>
                                        </p:attrNameLst>
                                      </p:cBhvr>
                                      <p:to>
                                        <p:strVal val="visible"/>
                                      </p:to>
                                    </p:set>
                                    <p:animEffect transition="in" filter="fade">
                                      <p:cBhvr>
                                        <p:cTn id="29" dur="500"/>
                                        <p:tgtEl>
                                          <p:spTgt spid="2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1"/>
        <p:cNvGrpSpPr/>
        <p:nvPr/>
      </p:nvGrpSpPr>
      <p:grpSpPr>
        <a:xfrm>
          <a:off x="0" y="0"/>
          <a:ext cx="0" cy="0"/>
          <a:chOff x="0" y="0"/>
          <a:chExt cx="0" cy="0"/>
        </a:xfrm>
      </p:grpSpPr>
      <p:sp>
        <p:nvSpPr>
          <p:cNvPr id="2782" name="Google Shape;2782;p11"/>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Times New Roman" panose="02020603050405020304" pitchFamily="18" charset="0"/>
              <a:cs typeface="Times New Roman" panose="02020603050405020304" pitchFamily="18" charset="0"/>
              <a:sym typeface="Arial"/>
            </a:endParaRPr>
          </a:p>
        </p:txBody>
      </p:sp>
      <p:pic>
        <p:nvPicPr>
          <p:cNvPr id="2783" name="Google Shape;2783;p11"/>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784" name="Google Shape;2784;p11"/>
          <p:cNvSpPr txBox="1"/>
          <p:nvPr/>
        </p:nvSpPr>
        <p:spPr>
          <a:xfrm>
            <a:off x="1625051" y="1579110"/>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Times New Roman" panose="02020603050405020304" pitchFamily="18" charset="0"/>
                <a:cs typeface="Times New Roman" panose="02020603050405020304" pitchFamily="18" charset="0"/>
                <a:sym typeface="Arial"/>
              </a:rPr>
              <a:t>Câu 2</a:t>
            </a:r>
            <a:r>
              <a:rPr lang="en-US" sz="3200" b="1" i="0" u="none" strike="noStrike" cap="none">
                <a:solidFill>
                  <a:srgbClr val="FF0000"/>
                </a:solidFill>
                <a:latin typeface="Times New Roman" panose="02020603050405020304" pitchFamily="18" charset="0"/>
                <a:cs typeface="Times New Roman" panose="02020603050405020304" pitchFamily="18" charset="0"/>
                <a:sym typeface="Arial"/>
              </a:rPr>
              <a:t>: Muỗi truyền bệnh sốt xuất huyết có tên là: </a:t>
            </a:r>
            <a:endParaRPr sz="3200" b="1" i="0" u="none" strike="noStrike" cap="none">
              <a:solidFill>
                <a:srgbClr val="FF0000"/>
              </a:solidFill>
              <a:latin typeface="Times New Roman" panose="02020603050405020304" pitchFamily="18" charset="0"/>
              <a:cs typeface="Times New Roman" panose="02020603050405020304" pitchFamily="18" charset="0"/>
              <a:sym typeface="Arial"/>
            </a:endParaRPr>
          </a:p>
        </p:txBody>
      </p:sp>
      <p:sp>
        <p:nvSpPr>
          <p:cNvPr id="2785" name="Google Shape;2785;p11"/>
          <p:cNvSpPr txBox="1"/>
          <p:nvPr/>
        </p:nvSpPr>
        <p:spPr>
          <a:xfrm>
            <a:off x="1576313" y="3037739"/>
            <a:ext cx="8229719"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A. Muỗi a-nô-phen</a:t>
            </a:r>
            <a:endParaRPr sz="3733"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sp>
        <p:nvSpPr>
          <p:cNvPr id="2786" name="Google Shape;2786;p11"/>
          <p:cNvSpPr txBox="1"/>
          <p:nvPr/>
        </p:nvSpPr>
        <p:spPr>
          <a:xfrm>
            <a:off x="1579114" y="3648424"/>
            <a:ext cx="7416800"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B. Muỗi vằn</a:t>
            </a:r>
            <a:endParaRPr sz="3733"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pic>
        <p:nvPicPr>
          <p:cNvPr id="2787" name="Google Shape;2787;p11"/>
          <p:cNvPicPr preferRelativeResize="0"/>
          <p:nvPr/>
        </p:nvPicPr>
        <p:blipFill rotWithShape="1">
          <a:blip r:embed="rId4">
            <a:alphaModFix/>
          </a:blip>
          <a:srcRect/>
          <a:stretch/>
        </p:blipFill>
        <p:spPr>
          <a:xfrm>
            <a:off x="1579116" y="3625913"/>
            <a:ext cx="773045" cy="891407"/>
          </a:xfrm>
          <a:prstGeom prst="rect">
            <a:avLst/>
          </a:prstGeom>
          <a:noFill/>
          <a:ln>
            <a:noFill/>
          </a:ln>
        </p:spPr>
      </p:pic>
      <p:pic>
        <p:nvPicPr>
          <p:cNvPr id="2788" name="Google Shape;2788;p11"/>
          <p:cNvPicPr preferRelativeResize="0"/>
          <p:nvPr/>
        </p:nvPicPr>
        <p:blipFill rotWithShape="1">
          <a:blip r:embed="rId5">
            <a:alphaModFix/>
          </a:blip>
          <a:srcRect/>
          <a:stretch/>
        </p:blipFill>
        <p:spPr>
          <a:xfrm>
            <a:off x="1599651" y="3010052"/>
            <a:ext cx="777588" cy="777588"/>
          </a:xfrm>
          <a:prstGeom prst="rect">
            <a:avLst/>
          </a:prstGeom>
          <a:noFill/>
          <a:ln>
            <a:noFill/>
          </a:ln>
        </p:spPr>
      </p:pic>
      <p:pic>
        <p:nvPicPr>
          <p:cNvPr id="2789" name="Google Shape;2789;p11"/>
          <p:cNvPicPr preferRelativeResize="0"/>
          <p:nvPr/>
        </p:nvPicPr>
        <p:blipFill rotWithShape="1">
          <a:blip r:embed="rId6">
            <a:alphaModFix/>
          </a:blip>
          <a:srcRect/>
          <a:stretch/>
        </p:blipFill>
        <p:spPr>
          <a:xfrm>
            <a:off x="9605514" y="3909724"/>
            <a:ext cx="2312289" cy="3022600"/>
          </a:xfrm>
          <a:prstGeom prst="rect">
            <a:avLst/>
          </a:prstGeom>
          <a:noFill/>
          <a:ln>
            <a:noFill/>
          </a:ln>
        </p:spPr>
      </p:pic>
      <p:pic>
        <p:nvPicPr>
          <p:cNvPr id="2790" name="Google Shape;2790;p11">
            <a:hlinkClick r:id="rId7" action="ppaction://hlinksldjump"/>
          </p:cNvPr>
          <p:cNvPicPr preferRelativeResize="0"/>
          <p:nvPr/>
        </p:nvPicPr>
        <p:blipFill rotWithShape="1">
          <a:blip r:embed="rId8">
            <a:alphaModFix/>
          </a:blip>
          <a:srcRect/>
          <a:stretch/>
        </p:blipFill>
        <p:spPr>
          <a:xfrm flipH="1">
            <a:off x="152400" y="5740400"/>
            <a:ext cx="1117600" cy="1117600"/>
          </a:xfrm>
          <a:prstGeom prst="rect">
            <a:avLst/>
          </a:prstGeom>
          <a:noFill/>
          <a:ln>
            <a:noFill/>
          </a:ln>
        </p:spPr>
      </p:pic>
      <p:pic>
        <p:nvPicPr>
          <p:cNvPr id="2791" name="Google Shape;2791;p11"/>
          <p:cNvPicPr preferRelativeResize="0"/>
          <p:nvPr/>
        </p:nvPicPr>
        <p:blipFill rotWithShape="1">
          <a:blip r:embed="rId9">
            <a:alphaModFix/>
          </a:blip>
          <a:srcRect/>
          <a:stretch/>
        </p:blipFill>
        <p:spPr>
          <a:xfrm>
            <a:off x="10363200" y="338667"/>
            <a:ext cx="1277917" cy="156439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84"/>
                                        </p:tgtEl>
                                        <p:attrNameLst>
                                          <p:attrName>style.visibility</p:attrName>
                                        </p:attrNameLst>
                                      </p:cBhvr>
                                      <p:to>
                                        <p:strVal val="visible"/>
                                      </p:to>
                                    </p:set>
                                    <p:animEffect transition="in" filter="fade">
                                      <p:cBhvr>
                                        <p:cTn id="7" dur="500"/>
                                        <p:tgtEl>
                                          <p:spTgt spid="278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85"/>
                                        </p:tgtEl>
                                        <p:attrNameLst>
                                          <p:attrName>style.visibility</p:attrName>
                                        </p:attrNameLst>
                                      </p:cBhvr>
                                      <p:to>
                                        <p:strVal val="visible"/>
                                      </p:to>
                                    </p:set>
                                    <p:animEffect transition="in" filter="fade">
                                      <p:cBhvr>
                                        <p:cTn id="11" dur="500"/>
                                        <p:tgtEl>
                                          <p:spTgt spid="278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86"/>
                                        </p:tgtEl>
                                        <p:attrNameLst>
                                          <p:attrName>style.visibility</p:attrName>
                                        </p:attrNameLst>
                                      </p:cBhvr>
                                      <p:to>
                                        <p:strVal val="visible"/>
                                      </p:to>
                                    </p:set>
                                    <p:animEffect transition="in" filter="fade">
                                      <p:cBhvr>
                                        <p:cTn id="15" dur="500"/>
                                        <p:tgtEl>
                                          <p:spTgt spid="278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88"/>
                                        </p:tgtEl>
                                        <p:attrNameLst>
                                          <p:attrName>style.visibility</p:attrName>
                                        </p:attrNameLst>
                                      </p:cBhvr>
                                      <p:to>
                                        <p:strVal val="visible"/>
                                      </p:to>
                                    </p:set>
                                    <p:animEffect transition="in" filter="fade">
                                      <p:cBhvr>
                                        <p:cTn id="20" dur="250"/>
                                        <p:tgtEl>
                                          <p:spTgt spid="2788"/>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788"/>
                                        </p:tgtEl>
                                      </p:cBhvr>
                                    </p:animEffect>
                                    <p:set>
                                      <p:cBhvr>
                                        <p:cTn id="24" dur="1" fill="hold">
                                          <p:stCondLst>
                                            <p:cond delay="500"/>
                                          </p:stCondLst>
                                        </p:cTn>
                                        <p:tgtEl>
                                          <p:spTgt spid="278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87"/>
                                        </p:tgtEl>
                                        <p:attrNameLst>
                                          <p:attrName>style.visibility</p:attrName>
                                        </p:attrNameLst>
                                      </p:cBhvr>
                                      <p:to>
                                        <p:strVal val="visible"/>
                                      </p:to>
                                    </p:set>
                                    <p:animEffect transition="in" filter="fade">
                                      <p:cBhvr>
                                        <p:cTn id="29" dur="500"/>
                                        <p:tgtEl>
                                          <p:spTgt spid="2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95"/>
        <p:cNvGrpSpPr/>
        <p:nvPr/>
      </p:nvGrpSpPr>
      <p:grpSpPr>
        <a:xfrm>
          <a:off x="0" y="0"/>
          <a:ext cx="0" cy="0"/>
          <a:chOff x="0" y="0"/>
          <a:chExt cx="0" cy="0"/>
        </a:xfrm>
      </p:grpSpPr>
      <p:sp>
        <p:nvSpPr>
          <p:cNvPr id="2796" name="Google Shape;2796;p12"/>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Times New Roman" panose="02020603050405020304" pitchFamily="18" charset="0"/>
              <a:cs typeface="Times New Roman" panose="02020603050405020304" pitchFamily="18" charset="0"/>
              <a:sym typeface="Arial"/>
            </a:endParaRPr>
          </a:p>
        </p:txBody>
      </p:sp>
      <p:pic>
        <p:nvPicPr>
          <p:cNvPr id="2797" name="Google Shape;2797;p12"/>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798" name="Google Shape;2798;p12"/>
          <p:cNvSpPr txBox="1"/>
          <p:nvPr/>
        </p:nvSpPr>
        <p:spPr>
          <a:xfrm>
            <a:off x="1579446" y="1560139"/>
            <a:ext cx="797035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Times New Roman" panose="02020603050405020304" pitchFamily="18" charset="0"/>
                <a:cs typeface="Times New Roman" panose="02020603050405020304" pitchFamily="18" charset="0"/>
                <a:sym typeface="Arial"/>
              </a:rPr>
              <a:t>Câu 3</a:t>
            </a:r>
            <a:r>
              <a:rPr lang="en-US" sz="3200" b="1" i="0" u="none" strike="noStrike" cap="none">
                <a:solidFill>
                  <a:srgbClr val="FF0000"/>
                </a:solidFill>
                <a:latin typeface="Times New Roman" panose="02020603050405020304" pitchFamily="18" charset="0"/>
                <a:cs typeface="Times New Roman" panose="02020603050405020304" pitchFamily="18" charset="0"/>
                <a:sym typeface="Arial"/>
              </a:rPr>
              <a:t>: Muỗi vằn thường sống ở đâu?</a:t>
            </a:r>
            <a:endParaRPr sz="3200" b="1" i="0" u="none" strike="noStrike" cap="none">
              <a:solidFill>
                <a:srgbClr val="FF0000"/>
              </a:solidFill>
              <a:latin typeface="Times New Roman" panose="02020603050405020304" pitchFamily="18" charset="0"/>
              <a:cs typeface="Times New Roman" panose="02020603050405020304" pitchFamily="18" charset="0"/>
              <a:sym typeface="Arial"/>
            </a:endParaRPr>
          </a:p>
        </p:txBody>
      </p:sp>
      <p:sp>
        <p:nvSpPr>
          <p:cNvPr id="2799" name="Google Shape;2799;p12"/>
          <p:cNvSpPr txBox="1"/>
          <p:nvPr/>
        </p:nvSpPr>
        <p:spPr>
          <a:xfrm>
            <a:off x="1579446" y="3158813"/>
            <a:ext cx="5256043"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B. Ng</a:t>
            </a:r>
            <a:r>
              <a:rPr lang="en-US" sz="3200" b="1" i="0" u="none" strike="noStrike" cap="none">
                <a:solidFill>
                  <a:srgbClr val="000000"/>
                </a:solidFill>
                <a:latin typeface="Times New Roman" panose="02020603050405020304" pitchFamily="18" charset="0"/>
                <a:cs typeface="Times New Roman" panose="02020603050405020304" pitchFamily="18" charset="0"/>
                <a:sym typeface="Arial"/>
              </a:rPr>
              <a:t>oài bụi rậm</a:t>
            </a:r>
            <a:endParaRPr sz="3200"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sp>
        <p:nvSpPr>
          <p:cNvPr id="2800" name="Google Shape;2800;p12"/>
          <p:cNvSpPr txBox="1"/>
          <p:nvPr/>
        </p:nvSpPr>
        <p:spPr>
          <a:xfrm>
            <a:off x="1747115" y="2591054"/>
            <a:ext cx="3681243"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A. Tro</a:t>
            </a:r>
            <a:r>
              <a:rPr lang="en-US" sz="3200" b="1" i="0" u="none" strike="noStrike" cap="none">
                <a:solidFill>
                  <a:srgbClr val="000000"/>
                </a:solidFill>
                <a:latin typeface="Times New Roman" panose="02020603050405020304" pitchFamily="18" charset="0"/>
                <a:cs typeface="Times New Roman" panose="02020603050405020304" pitchFamily="18" charset="0"/>
                <a:sym typeface="Arial"/>
              </a:rPr>
              <a:t>ng nhà</a:t>
            </a:r>
            <a:endParaRPr sz="3200"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pic>
        <p:nvPicPr>
          <p:cNvPr id="2801" name="Google Shape;2801;p12"/>
          <p:cNvPicPr preferRelativeResize="0"/>
          <p:nvPr/>
        </p:nvPicPr>
        <p:blipFill rotWithShape="1">
          <a:blip r:embed="rId4">
            <a:alphaModFix/>
          </a:blip>
          <a:srcRect/>
          <a:stretch/>
        </p:blipFill>
        <p:spPr>
          <a:xfrm>
            <a:off x="1626344" y="2537594"/>
            <a:ext cx="773045" cy="891407"/>
          </a:xfrm>
          <a:prstGeom prst="rect">
            <a:avLst/>
          </a:prstGeom>
          <a:noFill/>
          <a:ln>
            <a:noFill/>
          </a:ln>
        </p:spPr>
      </p:pic>
      <p:pic>
        <p:nvPicPr>
          <p:cNvPr id="2802" name="Google Shape;2802;p12"/>
          <p:cNvPicPr preferRelativeResize="0"/>
          <p:nvPr/>
        </p:nvPicPr>
        <p:blipFill rotWithShape="1">
          <a:blip r:embed="rId5">
            <a:alphaModFix/>
          </a:blip>
          <a:srcRect/>
          <a:stretch/>
        </p:blipFill>
        <p:spPr>
          <a:xfrm>
            <a:off x="1579446" y="3261013"/>
            <a:ext cx="777588" cy="777588"/>
          </a:xfrm>
          <a:prstGeom prst="rect">
            <a:avLst/>
          </a:prstGeom>
          <a:noFill/>
          <a:ln>
            <a:noFill/>
          </a:ln>
        </p:spPr>
      </p:pic>
      <p:pic>
        <p:nvPicPr>
          <p:cNvPr id="2803" name="Google Shape;2803;p12"/>
          <p:cNvPicPr preferRelativeResize="0"/>
          <p:nvPr/>
        </p:nvPicPr>
        <p:blipFill rotWithShape="1">
          <a:blip r:embed="rId6">
            <a:alphaModFix/>
          </a:blip>
          <a:srcRect/>
          <a:stretch/>
        </p:blipFill>
        <p:spPr>
          <a:xfrm>
            <a:off x="10363200" y="338667"/>
            <a:ext cx="1277917" cy="1564397"/>
          </a:xfrm>
          <a:prstGeom prst="rect">
            <a:avLst/>
          </a:prstGeom>
          <a:noFill/>
          <a:ln>
            <a:noFill/>
          </a:ln>
        </p:spPr>
      </p:pic>
      <p:pic>
        <p:nvPicPr>
          <p:cNvPr id="2804" name="Google Shape;2804;p12"/>
          <p:cNvPicPr preferRelativeResize="0"/>
          <p:nvPr/>
        </p:nvPicPr>
        <p:blipFill rotWithShape="1">
          <a:blip r:embed="rId7">
            <a:alphaModFix/>
          </a:blip>
          <a:srcRect/>
          <a:stretch/>
        </p:blipFill>
        <p:spPr>
          <a:xfrm flipH="1">
            <a:off x="9305560" y="3775019"/>
            <a:ext cx="2886441" cy="3082981"/>
          </a:xfrm>
          <a:prstGeom prst="rect">
            <a:avLst/>
          </a:prstGeom>
          <a:noFill/>
          <a:ln>
            <a:noFill/>
          </a:ln>
        </p:spPr>
      </p:pic>
      <p:pic>
        <p:nvPicPr>
          <p:cNvPr id="2805" name="Google Shape;2805;p12">
            <a:hlinkClick r:id="rId8" action="ppaction://hlinksldjump"/>
          </p:cNvPr>
          <p:cNvPicPr preferRelativeResize="0"/>
          <p:nvPr/>
        </p:nvPicPr>
        <p:blipFill rotWithShape="1">
          <a:blip r:embed="rId9">
            <a:alphaModFix/>
          </a:blip>
          <a:srcRect/>
          <a:stretch/>
        </p:blipFill>
        <p:spPr>
          <a:xfrm flipH="1">
            <a:off x="152400" y="5740400"/>
            <a:ext cx="1117600" cy="1117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98"/>
                                        </p:tgtEl>
                                        <p:attrNameLst>
                                          <p:attrName>style.visibility</p:attrName>
                                        </p:attrNameLst>
                                      </p:cBhvr>
                                      <p:to>
                                        <p:strVal val="visible"/>
                                      </p:to>
                                    </p:set>
                                    <p:animEffect transition="in" filter="fade">
                                      <p:cBhvr>
                                        <p:cTn id="7" dur="500"/>
                                        <p:tgtEl>
                                          <p:spTgt spid="279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00"/>
                                        </p:tgtEl>
                                        <p:attrNameLst>
                                          <p:attrName>style.visibility</p:attrName>
                                        </p:attrNameLst>
                                      </p:cBhvr>
                                      <p:to>
                                        <p:strVal val="visible"/>
                                      </p:to>
                                    </p:set>
                                    <p:animEffect transition="in" filter="fade">
                                      <p:cBhvr>
                                        <p:cTn id="11" dur="500"/>
                                        <p:tgtEl>
                                          <p:spTgt spid="280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99"/>
                                        </p:tgtEl>
                                        <p:attrNameLst>
                                          <p:attrName>style.visibility</p:attrName>
                                        </p:attrNameLst>
                                      </p:cBhvr>
                                      <p:to>
                                        <p:strVal val="visible"/>
                                      </p:to>
                                    </p:set>
                                    <p:animEffect transition="in" filter="fade">
                                      <p:cBhvr>
                                        <p:cTn id="15" dur="500"/>
                                        <p:tgtEl>
                                          <p:spTgt spid="27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02"/>
                                        </p:tgtEl>
                                        <p:attrNameLst>
                                          <p:attrName>style.visibility</p:attrName>
                                        </p:attrNameLst>
                                      </p:cBhvr>
                                      <p:to>
                                        <p:strVal val="visible"/>
                                      </p:to>
                                    </p:set>
                                    <p:animEffect transition="in" filter="fade">
                                      <p:cBhvr>
                                        <p:cTn id="20" dur="250"/>
                                        <p:tgtEl>
                                          <p:spTgt spid="2802"/>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802"/>
                                        </p:tgtEl>
                                      </p:cBhvr>
                                    </p:animEffect>
                                    <p:set>
                                      <p:cBhvr>
                                        <p:cTn id="24" dur="1" fill="hold">
                                          <p:stCondLst>
                                            <p:cond delay="500"/>
                                          </p:stCondLst>
                                        </p:cTn>
                                        <p:tgtEl>
                                          <p:spTgt spid="280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01"/>
                                        </p:tgtEl>
                                        <p:attrNameLst>
                                          <p:attrName>style.visibility</p:attrName>
                                        </p:attrNameLst>
                                      </p:cBhvr>
                                      <p:to>
                                        <p:strVal val="visible"/>
                                      </p:to>
                                    </p:set>
                                    <p:animEffect transition="in" filter="fade">
                                      <p:cBhvr>
                                        <p:cTn id="29" dur="500"/>
                                        <p:tgtEl>
                                          <p:spTgt spid="2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09"/>
        <p:cNvGrpSpPr/>
        <p:nvPr/>
      </p:nvGrpSpPr>
      <p:grpSpPr>
        <a:xfrm>
          <a:off x="0" y="0"/>
          <a:ext cx="0" cy="0"/>
          <a:chOff x="0" y="0"/>
          <a:chExt cx="0" cy="0"/>
        </a:xfrm>
      </p:grpSpPr>
      <p:sp>
        <p:nvSpPr>
          <p:cNvPr id="2810" name="Google Shape;2810;p13"/>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Times New Roman" panose="02020603050405020304" pitchFamily="18" charset="0"/>
              <a:cs typeface="Times New Roman" panose="02020603050405020304" pitchFamily="18" charset="0"/>
              <a:sym typeface="Arial"/>
            </a:endParaRPr>
          </a:p>
        </p:txBody>
      </p:sp>
      <p:pic>
        <p:nvPicPr>
          <p:cNvPr id="2811" name="Google Shape;2811;p13"/>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812" name="Google Shape;2812;p13"/>
          <p:cNvSpPr txBox="1"/>
          <p:nvPr/>
        </p:nvSpPr>
        <p:spPr>
          <a:xfrm>
            <a:off x="1586951" y="1557415"/>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000"/>
              <a:buFont typeface="Arial"/>
              <a:buNone/>
            </a:pPr>
            <a:r>
              <a:rPr lang="en-US" sz="3000" b="1" i="0" u="sng" strike="noStrike" cap="none">
                <a:solidFill>
                  <a:srgbClr val="FF0000"/>
                </a:solidFill>
                <a:latin typeface="Times New Roman" panose="02020603050405020304" pitchFamily="18" charset="0"/>
                <a:cs typeface="Times New Roman" panose="02020603050405020304" pitchFamily="18" charset="0"/>
                <a:sym typeface="Arial"/>
              </a:rPr>
              <a:t>Câu 4</a:t>
            </a:r>
            <a:r>
              <a:rPr lang="en-US" sz="3000" b="1" i="0" u="none" strike="noStrike" cap="none">
                <a:solidFill>
                  <a:srgbClr val="FF0000"/>
                </a:solidFill>
                <a:latin typeface="Times New Roman" panose="02020603050405020304" pitchFamily="18" charset="0"/>
                <a:cs typeface="Times New Roman" panose="02020603050405020304" pitchFamily="18" charset="0"/>
                <a:sym typeface="Arial"/>
              </a:rPr>
              <a:t>: </a:t>
            </a:r>
            <a:r>
              <a:rPr lang="en-US" sz="3200" b="1" i="0" u="none" strike="noStrike" cap="none">
                <a:solidFill>
                  <a:srgbClr val="FF0000"/>
                </a:solidFill>
                <a:latin typeface="Times New Roman" panose="02020603050405020304" pitchFamily="18" charset="0"/>
                <a:cs typeface="Times New Roman" panose="02020603050405020304" pitchFamily="18" charset="0"/>
                <a:sym typeface="Arial"/>
              </a:rPr>
              <a:t>Bọ gậy muỗi vằn thường sống ở đâu?</a:t>
            </a:r>
            <a:endParaRPr sz="3200" b="1" i="0" u="none" strike="noStrike" cap="none">
              <a:solidFill>
                <a:srgbClr val="FF0000"/>
              </a:solidFill>
              <a:latin typeface="Times New Roman" panose="02020603050405020304" pitchFamily="18" charset="0"/>
              <a:cs typeface="Times New Roman" panose="02020603050405020304" pitchFamily="18" charset="0"/>
              <a:sym typeface="Arial"/>
            </a:endParaRPr>
          </a:p>
        </p:txBody>
      </p:sp>
      <p:sp>
        <p:nvSpPr>
          <p:cNvPr id="2813" name="Google Shape;2813;p13"/>
          <p:cNvSpPr txBox="1"/>
          <p:nvPr/>
        </p:nvSpPr>
        <p:spPr>
          <a:xfrm>
            <a:off x="1736517" y="3024253"/>
            <a:ext cx="8229719"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A. Ao tù, nước đọng</a:t>
            </a:r>
            <a:endParaRPr sz="3733"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sp>
        <p:nvSpPr>
          <p:cNvPr id="2814" name="Google Shape;2814;p13"/>
          <p:cNvSpPr txBox="1"/>
          <p:nvPr/>
        </p:nvSpPr>
        <p:spPr>
          <a:xfrm>
            <a:off x="1573168" y="3657015"/>
            <a:ext cx="7416800"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B. Các chum, vại, bể nước</a:t>
            </a:r>
            <a:endParaRPr sz="3733"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pic>
        <p:nvPicPr>
          <p:cNvPr id="2815" name="Google Shape;2815;p13"/>
          <p:cNvPicPr preferRelativeResize="0"/>
          <p:nvPr/>
        </p:nvPicPr>
        <p:blipFill rotWithShape="1">
          <a:blip r:embed="rId4">
            <a:alphaModFix/>
          </a:blip>
          <a:srcRect/>
          <a:stretch/>
        </p:blipFill>
        <p:spPr>
          <a:xfrm>
            <a:off x="1579116" y="3625913"/>
            <a:ext cx="773045" cy="891407"/>
          </a:xfrm>
          <a:prstGeom prst="rect">
            <a:avLst/>
          </a:prstGeom>
          <a:noFill/>
          <a:ln>
            <a:noFill/>
          </a:ln>
        </p:spPr>
      </p:pic>
      <p:pic>
        <p:nvPicPr>
          <p:cNvPr id="2816" name="Google Shape;2816;p13"/>
          <p:cNvPicPr preferRelativeResize="0"/>
          <p:nvPr/>
        </p:nvPicPr>
        <p:blipFill rotWithShape="1">
          <a:blip r:embed="rId5">
            <a:alphaModFix/>
          </a:blip>
          <a:srcRect/>
          <a:stretch/>
        </p:blipFill>
        <p:spPr>
          <a:xfrm>
            <a:off x="1599651" y="3010052"/>
            <a:ext cx="777588" cy="777588"/>
          </a:xfrm>
          <a:prstGeom prst="rect">
            <a:avLst/>
          </a:prstGeom>
          <a:noFill/>
          <a:ln>
            <a:noFill/>
          </a:ln>
        </p:spPr>
      </p:pic>
      <p:pic>
        <p:nvPicPr>
          <p:cNvPr id="2817" name="Google Shape;2817;p13"/>
          <p:cNvPicPr preferRelativeResize="0"/>
          <p:nvPr/>
        </p:nvPicPr>
        <p:blipFill rotWithShape="1">
          <a:blip r:embed="rId6">
            <a:alphaModFix/>
          </a:blip>
          <a:srcRect/>
          <a:stretch/>
        </p:blipFill>
        <p:spPr>
          <a:xfrm>
            <a:off x="9605514" y="3909724"/>
            <a:ext cx="2312289" cy="3022600"/>
          </a:xfrm>
          <a:prstGeom prst="rect">
            <a:avLst/>
          </a:prstGeom>
          <a:noFill/>
          <a:ln>
            <a:noFill/>
          </a:ln>
        </p:spPr>
      </p:pic>
      <p:pic>
        <p:nvPicPr>
          <p:cNvPr id="2818" name="Google Shape;2818;p13">
            <a:hlinkClick r:id="rId7" action="ppaction://hlinksldjump"/>
          </p:cNvPr>
          <p:cNvPicPr preferRelativeResize="0"/>
          <p:nvPr/>
        </p:nvPicPr>
        <p:blipFill rotWithShape="1">
          <a:blip r:embed="rId8">
            <a:alphaModFix/>
          </a:blip>
          <a:srcRect/>
          <a:stretch/>
        </p:blipFill>
        <p:spPr>
          <a:xfrm flipH="1">
            <a:off x="152400" y="5740400"/>
            <a:ext cx="1117600" cy="1117600"/>
          </a:xfrm>
          <a:prstGeom prst="rect">
            <a:avLst/>
          </a:prstGeom>
          <a:noFill/>
          <a:ln>
            <a:noFill/>
          </a:ln>
        </p:spPr>
      </p:pic>
      <p:pic>
        <p:nvPicPr>
          <p:cNvPr id="2819" name="Google Shape;2819;p13"/>
          <p:cNvPicPr preferRelativeResize="0"/>
          <p:nvPr/>
        </p:nvPicPr>
        <p:blipFill rotWithShape="1">
          <a:blip r:embed="rId9">
            <a:alphaModFix/>
          </a:blip>
          <a:srcRect/>
          <a:stretch/>
        </p:blipFill>
        <p:spPr>
          <a:xfrm>
            <a:off x="10125080" y="341189"/>
            <a:ext cx="1792723" cy="17479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12"/>
                                        </p:tgtEl>
                                        <p:attrNameLst>
                                          <p:attrName>style.visibility</p:attrName>
                                        </p:attrNameLst>
                                      </p:cBhvr>
                                      <p:to>
                                        <p:strVal val="visible"/>
                                      </p:to>
                                    </p:set>
                                    <p:animEffect transition="in" filter="fade">
                                      <p:cBhvr>
                                        <p:cTn id="7" dur="500"/>
                                        <p:tgtEl>
                                          <p:spTgt spid="28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13"/>
                                        </p:tgtEl>
                                        <p:attrNameLst>
                                          <p:attrName>style.visibility</p:attrName>
                                        </p:attrNameLst>
                                      </p:cBhvr>
                                      <p:to>
                                        <p:strVal val="visible"/>
                                      </p:to>
                                    </p:set>
                                    <p:animEffect transition="in" filter="fade">
                                      <p:cBhvr>
                                        <p:cTn id="11" dur="500"/>
                                        <p:tgtEl>
                                          <p:spTgt spid="28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14"/>
                                        </p:tgtEl>
                                        <p:attrNameLst>
                                          <p:attrName>style.visibility</p:attrName>
                                        </p:attrNameLst>
                                      </p:cBhvr>
                                      <p:to>
                                        <p:strVal val="visible"/>
                                      </p:to>
                                    </p:set>
                                    <p:animEffect transition="in" filter="fade">
                                      <p:cBhvr>
                                        <p:cTn id="15" dur="500"/>
                                        <p:tgtEl>
                                          <p:spTgt spid="28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16"/>
                                        </p:tgtEl>
                                        <p:attrNameLst>
                                          <p:attrName>style.visibility</p:attrName>
                                        </p:attrNameLst>
                                      </p:cBhvr>
                                      <p:to>
                                        <p:strVal val="visible"/>
                                      </p:to>
                                    </p:set>
                                    <p:animEffect transition="in" filter="fade">
                                      <p:cBhvr>
                                        <p:cTn id="20" dur="250"/>
                                        <p:tgtEl>
                                          <p:spTgt spid="2816"/>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816"/>
                                        </p:tgtEl>
                                      </p:cBhvr>
                                    </p:animEffect>
                                    <p:set>
                                      <p:cBhvr>
                                        <p:cTn id="24" dur="1" fill="hold">
                                          <p:stCondLst>
                                            <p:cond delay="500"/>
                                          </p:stCondLst>
                                        </p:cTn>
                                        <p:tgtEl>
                                          <p:spTgt spid="281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15"/>
                                        </p:tgtEl>
                                        <p:attrNameLst>
                                          <p:attrName>style.visibility</p:attrName>
                                        </p:attrNameLst>
                                      </p:cBhvr>
                                      <p:to>
                                        <p:strVal val="visible"/>
                                      </p:to>
                                    </p:set>
                                    <p:animEffect transition="in" filter="fade">
                                      <p:cBhvr>
                                        <p:cTn id="29" dur="500"/>
                                        <p:tgtEl>
                                          <p:spTgt spid="2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3"/>
        <p:cNvGrpSpPr/>
        <p:nvPr/>
      </p:nvGrpSpPr>
      <p:grpSpPr>
        <a:xfrm>
          <a:off x="0" y="0"/>
          <a:ext cx="0" cy="0"/>
          <a:chOff x="0" y="0"/>
          <a:chExt cx="0" cy="0"/>
        </a:xfrm>
      </p:grpSpPr>
      <p:sp>
        <p:nvSpPr>
          <p:cNvPr id="2824" name="Google Shape;2824;p14"/>
          <p:cNvSpPr/>
          <p:nvPr/>
        </p:nvSpPr>
        <p:spPr>
          <a:xfrm>
            <a:off x="304800" y="268461"/>
            <a:ext cx="11646869" cy="6310139"/>
          </a:xfrm>
          <a:prstGeom prst="roundRect">
            <a:avLst>
              <a:gd name="adj" fmla="val 6700"/>
            </a:avLst>
          </a:prstGeom>
          <a:solidFill>
            <a:srgbClr val="F3FAF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67"/>
              <a:buFont typeface="Arial"/>
              <a:buNone/>
            </a:pPr>
            <a:endParaRPr sz="1867" b="0" i="0" u="none" strike="noStrike" cap="none">
              <a:solidFill>
                <a:srgbClr val="5C8D89"/>
              </a:solidFill>
              <a:latin typeface="Times New Roman" panose="02020603050405020304" pitchFamily="18" charset="0"/>
              <a:cs typeface="Times New Roman" panose="02020603050405020304" pitchFamily="18" charset="0"/>
              <a:sym typeface="Arial"/>
            </a:endParaRPr>
          </a:p>
        </p:txBody>
      </p:sp>
      <p:pic>
        <p:nvPicPr>
          <p:cNvPr id="2825" name="Google Shape;2825;p14"/>
          <p:cNvPicPr preferRelativeResize="0"/>
          <p:nvPr/>
        </p:nvPicPr>
        <p:blipFill rotWithShape="1">
          <a:blip r:embed="rId3">
            <a:alphaModFix/>
          </a:blip>
          <a:srcRect/>
          <a:stretch/>
        </p:blipFill>
        <p:spPr>
          <a:xfrm>
            <a:off x="711200" y="381000"/>
            <a:ext cx="9140736" cy="5826181"/>
          </a:xfrm>
          <a:prstGeom prst="rect">
            <a:avLst/>
          </a:prstGeom>
          <a:noFill/>
          <a:ln>
            <a:noFill/>
          </a:ln>
        </p:spPr>
      </p:pic>
      <p:sp>
        <p:nvSpPr>
          <p:cNvPr id="2826" name="Google Shape;2826;p14"/>
          <p:cNvSpPr txBox="1"/>
          <p:nvPr/>
        </p:nvSpPr>
        <p:spPr>
          <a:xfrm>
            <a:off x="1608118" y="1581852"/>
            <a:ext cx="7464877" cy="10772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3200"/>
              <a:buFont typeface="Arial"/>
              <a:buNone/>
            </a:pPr>
            <a:r>
              <a:rPr lang="en-US" sz="3200" b="1" i="0" u="sng" strike="noStrike" cap="none">
                <a:solidFill>
                  <a:srgbClr val="FF0000"/>
                </a:solidFill>
                <a:latin typeface="Times New Roman" panose="02020603050405020304" pitchFamily="18" charset="0"/>
                <a:cs typeface="Times New Roman" panose="02020603050405020304" pitchFamily="18" charset="0"/>
                <a:sym typeface="Arial"/>
              </a:rPr>
              <a:t>Câu 5</a:t>
            </a:r>
            <a:r>
              <a:rPr lang="en-US" sz="3200" b="1" i="0" u="none" strike="noStrike" cap="none">
                <a:solidFill>
                  <a:srgbClr val="FF0000"/>
                </a:solidFill>
                <a:latin typeface="Times New Roman" panose="02020603050405020304" pitchFamily="18" charset="0"/>
                <a:cs typeface="Times New Roman" panose="02020603050405020304" pitchFamily="18" charset="0"/>
                <a:sym typeface="Arial"/>
              </a:rPr>
              <a:t>: Tại sao bệnh nhân sốt xuất huyết phải nằm màn kể cả ban ngày? </a:t>
            </a:r>
            <a:endParaRPr sz="3200" b="1" i="0" u="none" strike="noStrike" cap="none">
              <a:solidFill>
                <a:srgbClr val="FF0000"/>
              </a:solidFill>
              <a:latin typeface="Times New Roman" panose="02020603050405020304" pitchFamily="18" charset="0"/>
              <a:cs typeface="Times New Roman" panose="02020603050405020304" pitchFamily="18" charset="0"/>
              <a:sym typeface="Arial"/>
            </a:endParaRPr>
          </a:p>
        </p:txBody>
      </p:sp>
      <p:sp>
        <p:nvSpPr>
          <p:cNvPr id="2827" name="Google Shape;2827;p14"/>
          <p:cNvSpPr txBox="1"/>
          <p:nvPr/>
        </p:nvSpPr>
        <p:spPr>
          <a:xfrm>
            <a:off x="1576313" y="3037739"/>
            <a:ext cx="8229719"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A. Tránh bị gió</a:t>
            </a:r>
            <a:endParaRPr sz="3733"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sp>
        <p:nvSpPr>
          <p:cNvPr id="2828" name="Google Shape;2828;p14"/>
          <p:cNvSpPr txBox="1"/>
          <p:nvPr/>
        </p:nvSpPr>
        <p:spPr>
          <a:xfrm>
            <a:off x="1579114" y="3648424"/>
            <a:ext cx="7416800" cy="892512"/>
          </a:xfrm>
          <a:prstGeom prst="rect">
            <a:avLst/>
          </a:prstGeom>
          <a:noFill/>
          <a:ln>
            <a:noFill/>
          </a:ln>
        </p:spPr>
        <p:txBody>
          <a:bodyPr spcFirstLastPara="1" wrap="square" lIns="91425" tIns="45700" rIns="91425" bIns="45700" anchor="t" anchorCtr="0">
            <a:spAutoFit/>
          </a:bodyPr>
          <a:lstStyle/>
          <a:p>
            <a:pPr marL="0" marR="0" lvl="0" indent="0" algn="just" rtl="0">
              <a:lnSpc>
                <a:spcPct val="130000"/>
              </a:lnSpc>
              <a:spcBef>
                <a:spcPts val="0"/>
              </a:spcBef>
              <a:spcAft>
                <a:spcPts val="0"/>
              </a:spcAft>
              <a:buClr>
                <a:srgbClr val="000000"/>
              </a:buClr>
              <a:buSzPts val="4000"/>
              <a:buFont typeface="Arial"/>
              <a:buNone/>
            </a:pPr>
            <a:r>
              <a:rPr lang="en-US" sz="4000" b="1" i="0" u="none" strike="noStrike" cap="none">
                <a:solidFill>
                  <a:srgbClr val="000000"/>
                </a:solidFill>
                <a:latin typeface="Times New Roman" panose="02020603050405020304" pitchFamily="18" charset="0"/>
                <a:cs typeface="Times New Roman" panose="02020603050405020304" pitchFamily="18" charset="0"/>
                <a:sym typeface="Arial"/>
              </a:rPr>
              <a:t>B. Tránh bị muỗi đốt</a:t>
            </a:r>
            <a:endParaRPr sz="3733" b="0" i="0" u="none" strike="noStrike" cap="none">
              <a:solidFill>
                <a:srgbClr val="000000"/>
              </a:solidFill>
              <a:latin typeface="Times New Roman" panose="02020603050405020304" pitchFamily="18" charset="0"/>
              <a:ea typeface="Corben"/>
              <a:cs typeface="Times New Roman" panose="02020603050405020304" pitchFamily="18" charset="0"/>
              <a:sym typeface="Corben"/>
            </a:endParaRPr>
          </a:p>
        </p:txBody>
      </p:sp>
      <p:pic>
        <p:nvPicPr>
          <p:cNvPr id="2829" name="Google Shape;2829;p14"/>
          <p:cNvPicPr preferRelativeResize="0"/>
          <p:nvPr/>
        </p:nvPicPr>
        <p:blipFill rotWithShape="1">
          <a:blip r:embed="rId4">
            <a:alphaModFix/>
          </a:blip>
          <a:srcRect/>
          <a:stretch/>
        </p:blipFill>
        <p:spPr>
          <a:xfrm>
            <a:off x="1576311" y="3540785"/>
            <a:ext cx="773045" cy="891407"/>
          </a:xfrm>
          <a:prstGeom prst="rect">
            <a:avLst/>
          </a:prstGeom>
          <a:noFill/>
          <a:ln>
            <a:noFill/>
          </a:ln>
        </p:spPr>
      </p:pic>
      <p:pic>
        <p:nvPicPr>
          <p:cNvPr id="2830" name="Google Shape;2830;p14"/>
          <p:cNvPicPr preferRelativeResize="0"/>
          <p:nvPr/>
        </p:nvPicPr>
        <p:blipFill rotWithShape="1">
          <a:blip r:embed="rId5">
            <a:alphaModFix/>
          </a:blip>
          <a:srcRect/>
          <a:stretch/>
        </p:blipFill>
        <p:spPr>
          <a:xfrm>
            <a:off x="1599651" y="3010052"/>
            <a:ext cx="777588" cy="777588"/>
          </a:xfrm>
          <a:prstGeom prst="rect">
            <a:avLst/>
          </a:prstGeom>
          <a:noFill/>
          <a:ln>
            <a:noFill/>
          </a:ln>
        </p:spPr>
      </p:pic>
      <p:pic>
        <p:nvPicPr>
          <p:cNvPr id="2831" name="Google Shape;2831;p14"/>
          <p:cNvPicPr preferRelativeResize="0"/>
          <p:nvPr/>
        </p:nvPicPr>
        <p:blipFill rotWithShape="1">
          <a:blip r:embed="rId6">
            <a:alphaModFix/>
          </a:blip>
          <a:srcRect/>
          <a:stretch/>
        </p:blipFill>
        <p:spPr>
          <a:xfrm>
            <a:off x="9605514" y="3909724"/>
            <a:ext cx="2312289" cy="3022600"/>
          </a:xfrm>
          <a:prstGeom prst="rect">
            <a:avLst/>
          </a:prstGeom>
          <a:noFill/>
          <a:ln>
            <a:noFill/>
          </a:ln>
        </p:spPr>
      </p:pic>
      <p:pic>
        <p:nvPicPr>
          <p:cNvPr id="2832" name="Google Shape;2832;p14">
            <a:hlinkClick r:id="rId7" action="ppaction://hlinksldjump"/>
          </p:cNvPr>
          <p:cNvPicPr preferRelativeResize="0"/>
          <p:nvPr/>
        </p:nvPicPr>
        <p:blipFill rotWithShape="1">
          <a:blip r:embed="rId8">
            <a:alphaModFix/>
          </a:blip>
          <a:srcRect/>
          <a:stretch/>
        </p:blipFill>
        <p:spPr>
          <a:xfrm flipH="1">
            <a:off x="152400" y="5740400"/>
            <a:ext cx="1117600" cy="1117600"/>
          </a:xfrm>
          <a:prstGeom prst="rect">
            <a:avLst/>
          </a:prstGeom>
          <a:noFill/>
          <a:ln>
            <a:noFill/>
          </a:ln>
        </p:spPr>
      </p:pic>
      <p:pic>
        <p:nvPicPr>
          <p:cNvPr id="2833" name="Google Shape;2833;p14"/>
          <p:cNvPicPr preferRelativeResize="0"/>
          <p:nvPr/>
        </p:nvPicPr>
        <p:blipFill rotWithShape="1">
          <a:blip r:embed="rId9">
            <a:alphaModFix/>
          </a:blip>
          <a:srcRect/>
          <a:stretch/>
        </p:blipFill>
        <p:spPr>
          <a:xfrm>
            <a:off x="10125080" y="341189"/>
            <a:ext cx="1792723" cy="174790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26"/>
                                        </p:tgtEl>
                                        <p:attrNameLst>
                                          <p:attrName>style.visibility</p:attrName>
                                        </p:attrNameLst>
                                      </p:cBhvr>
                                      <p:to>
                                        <p:strVal val="visible"/>
                                      </p:to>
                                    </p:set>
                                    <p:animEffect transition="in" filter="fade">
                                      <p:cBhvr>
                                        <p:cTn id="7" dur="500"/>
                                        <p:tgtEl>
                                          <p:spTgt spid="28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27"/>
                                        </p:tgtEl>
                                        <p:attrNameLst>
                                          <p:attrName>style.visibility</p:attrName>
                                        </p:attrNameLst>
                                      </p:cBhvr>
                                      <p:to>
                                        <p:strVal val="visible"/>
                                      </p:to>
                                    </p:set>
                                    <p:animEffect transition="in" filter="fade">
                                      <p:cBhvr>
                                        <p:cTn id="11" dur="500"/>
                                        <p:tgtEl>
                                          <p:spTgt spid="28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28"/>
                                        </p:tgtEl>
                                        <p:attrNameLst>
                                          <p:attrName>style.visibility</p:attrName>
                                        </p:attrNameLst>
                                      </p:cBhvr>
                                      <p:to>
                                        <p:strVal val="visible"/>
                                      </p:to>
                                    </p:set>
                                    <p:animEffect transition="in" filter="fade">
                                      <p:cBhvr>
                                        <p:cTn id="15" dur="500"/>
                                        <p:tgtEl>
                                          <p:spTgt spid="28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30"/>
                                        </p:tgtEl>
                                        <p:attrNameLst>
                                          <p:attrName>style.visibility</p:attrName>
                                        </p:attrNameLst>
                                      </p:cBhvr>
                                      <p:to>
                                        <p:strVal val="visible"/>
                                      </p:to>
                                    </p:set>
                                    <p:animEffect transition="in" filter="fade">
                                      <p:cBhvr>
                                        <p:cTn id="20" dur="250"/>
                                        <p:tgtEl>
                                          <p:spTgt spid="2830"/>
                                        </p:tgtEl>
                                      </p:cBhvr>
                                    </p:animEffect>
                                  </p:childTnLst>
                                </p:cTn>
                              </p:par>
                            </p:childTnLst>
                          </p:cTn>
                        </p:par>
                        <p:par>
                          <p:cTn id="21" fill="hold">
                            <p:stCondLst>
                              <p:cond delay="250"/>
                            </p:stCondLst>
                            <p:childTnLst>
                              <p:par>
                                <p:cTn id="22" presetID="10" presetClass="exit" presetSubtype="0" fill="hold" nodeType="afterEffect">
                                  <p:stCondLst>
                                    <p:cond delay="1000"/>
                                  </p:stCondLst>
                                  <p:childTnLst>
                                    <p:animEffect transition="out" filter="fade">
                                      <p:cBhvr>
                                        <p:cTn id="23" dur="500"/>
                                        <p:tgtEl>
                                          <p:spTgt spid="2830"/>
                                        </p:tgtEl>
                                      </p:cBhvr>
                                    </p:animEffect>
                                    <p:set>
                                      <p:cBhvr>
                                        <p:cTn id="24" dur="1" fill="hold">
                                          <p:stCondLst>
                                            <p:cond delay="500"/>
                                          </p:stCondLst>
                                        </p:cTn>
                                        <p:tgtEl>
                                          <p:spTgt spid="283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29"/>
                                        </p:tgtEl>
                                        <p:attrNameLst>
                                          <p:attrName>style.visibility</p:attrName>
                                        </p:attrNameLst>
                                      </p:cBhvr>
                                      <p:to>
                                        <p:strVal val="visible"/>
                                      </p:to>
                                    </p:set>
                                    <p:animEffect transition="in" filter="fade">
                                      <p:cBhvr>
                                        <p:cTn id="29" dur="500"/>
                                        <p:tgtEl>
                                          <p:spTgt spid="2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37"/>
        <p:cNvGrpSpPr/>
        <p:nvPr/>
      </p:nvGrpSpPr>
      <p:grpSpPr>
        <a:xfrm>
          <a:off x="0" y="0"/>
          <a:ext cx="0" cy="0"/>
          <a:chOff x="0" y="0"/>
          <a:chExt cx="0" cy="0"/>
        </a:xfrm>
      </p:grpSpPr>
      <p:sp>
        <p:nvSpPr>
          <p:cNvPr id="2838" name="Google Shape;2838;p15"/>
          <p:cNvSpPr txBox="1"/>
          <p:nvPr/>
        </p:nvSpPr>
        <p:spPr>
          <a:xfrm>
            <a:off x="5917643" y="1990537"/>
            <a:ext cx="5283757" cy="230828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i="0" u="none" strike="noStrike" cap="none">
                <a:solidFill>
                  <a:srgbClr val="FF0000"/>
                </a:solidFill>
                <a:latin typeface="Times New Roman" panose="02020603050405020304" pitchFamily="18" charset="0"/>
                <a:cs typeface="Times New Roman" panose="02020603050405020304" pitchFamily="18" charset="0"/>
                <a:sym typeface="Arial"/>
              </a:rPr>
              <a:t>Bệnh sốt xuất huyết có nguy hiểm hay không? Vì sao?</a:t>
            </a:r>
            <a:endParaRPr>
              <a:latin typeface="Times New Roman" panose="02020603050405020304" pitchFamily="18" charset="0"/>
              <a:cs typeface="Times New Roman" panose="02020603050405020304" pitchFamily="18" charset="0"/>
            </a:endParaRPr>
          </a:p>
        </p:txBody>
      </p:sp>
      <p:pic>
        <p:nvPicPr>
          <p:cNvPr id="2839" name="Google Shape;2839;p15"/>
          <p:cNvPicPr preferRelativeResize="0"/>
          <p:nvPr/>
        </p:nvPicPr>
        <p:blipFill rotWithShape="1">
          <a:blip r:embed="rId3">
            <a:alphaModFix/>
          </a:blip>
          <a:srcRect/>
          <a:stretch/>
        </p:blipFill>
        <p:spPr>
          <a:xfrm>
            <a:off x="25957" y="1371600"/>
            <a:ext cx="5891686" cy="4284862"/>
          </a:xfrm>
          <a:prstGeom prst="rect">
            <a:avLst/>
          </a:prstGeom>
          <a:noFill/>
          <a:ln>
            <a:noFill/>
          </a:ln>
        </p:spPr>
      </p:pic>
      <p:pic>
        <p:nvPicPr>
          <p:cNvPr id="2840" name="Google Shape;2840;p15"/>
          <p:cNvPicPr preferRelativeResize="0"/>
          <p:nvPr/>
        </p:nvPicPr>
        <p:blipFill rotWithShape="1">
          <a:blip r:embed="rId4">
            <a:alphaModFix/>
          </a:blip>
          <a:srcRect/>
          <a:stretch/>
        </p:blipFill>
        <p:spPr>
          <a:xfrm>
            <a:off x="10125080" y="341189"/>
            <a:ext cx="1792723" cy="1747904"/>
          </a:xfrm>
          <a:prstGeom prst="rect">
            <a:avLst/>
          </a:prstGeom>
          <a:noFill/>
          <a:ln>
            <a:noFill/>
          </a:ln>
        </p:spPr>
      </p:pic>
      <p:pic>
        <p:nvPicPr>
          <p:cNvPr id="2841" name="Google Shape;2841;p15" descr="0bd8bc265b5f360983f7d66e5d39d6a9.png"/>
          <p:cNvPicPr preferRelativeResize="0"/>
          <p:nvPr/>
        </p:nvPicPr>
        <p:blipFill rotWithShape="1">
          <a:blip r:embed="rId5">
            <a:alphaModFix/>
          </a:blip>
          <a:srcRect l="42989" t="30915" r="42010" b="30184"/>
          <a:stretch/>
        </p:blipFill>
        <p:spPr>
          <a:xfrm>
            <a:off x="10439400" y="3893828"/>
            <a:ext cx="2032000" cy="29641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39"/>
                                        </p:tgtEl>
                                        <p:attrNameLst>
                                          <p:attrName>style.visibility</p:attrName>
                                        </p:attrNameLst>
                                      </p:cBhvr>
                                      <p:to>
                                        <p:strVal val="visible"/>
                                      </p:to>
                                    </p:set>
                                    <p:anim calcmode="lin" valueType="num">
                                      <p:cBhvr additive="base">
                                        <p:cTn id="7" dur="500"/>
                                        <p:tgtEl>
                                          <p:spTgt spid="2839"/>
                                        </p:tgtEl>
                                        <p:attrNameLst>
                                          <p:attrName>ppt_w</p:attrName>
                                        </p:attrNameLst>
                                      </p:cBhvr>
                                      <p:tavLst>
                                        <p:tav tm="0">
                                          <p:val>
                                            <p:strVal val="0"/>
                                          </p:val>
                                        </p:tav>
                                        <p:tav tm="100000">
                                          <p:val>
                                            <p:strVal val="#ppt_w"/>
                                          </p:val>
                                        </p:tav>
                                      </p:tavLst>
                                    </p:anim>
                                    <p:anim calcmode="lin" valueType="num">
                                      <p:cBhvr additive="base">
                                        <p:cTn id="8" dur="500"/>
                                        <p:tgtEl>
                                          <p:spTgt spid="2839"/>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838"/>
                                        </p:tgtEl>
                                        <p:attrNameLst>
                                          <p:attrName>style.visibility</p:attrName>
                                        </p:attrNameLst>
                                      </p:cBhvr>
                                      <p:to>
                                        <p:strVal val="visible"/>
                                      </p:to>
                                    </p:set>
                                    <p:animEffect transition="in" filter="fade">
                                      <p:cBhvr>
                                        <p:cTn id="13" dur="1000"/>
                                        <p:tgtEl>
                                          <p:spTgt spid="2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45"/>
        <p:cNvGrpSpPr/>
        <p:nvPr/>
      </p:nvGrpSpPr>
      <p:grpSpPr>
        <a:xfrm>
          <a:off x="0" y="0"/>
          <a:ext cx="0" cy="0"/>
          <a:chOff x="0" y="0"/>
          <a:chExt cx="0" cy="0"/>
        </a:xfrm>
      </p:grpSpPr>
      <p:sp>
        <p:nvSpPr>
          <p:cNvPr id="2846" name="Google Shape;2846;p16"/>
          <p:cNvSpPr txBox="1"/>
          <p:nvPr/>
        </p:nvSpPr>
        <p:spPr>
          <a:xfrm>
            <a:off x="914400" y="914400"/>
            <a:ext cx="10363200" cy="11079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0" i="0" u="none" strike="noStrike" cap="none">
                <a:solidFill>
                  <a:srgbClr val="FF0000"/>
                </a:solidFill>
                <a:latin typeface="Times New Roman" panose="02020603050405020304" pitchFamily="18" charset="0"/>
                <a:ea typeface="Oi"/>
                <a:cs typeface="Times New Roman" panose="02020603050405020304" pitchFamily="18" charset="0"/>
                <a:sym typeface="Oi"/>
              </a:rPr>
              <a:t>KẾT</a:t>
            </a:r>
            <a:r>
              <a:rPr lang="en-US" sz="3600" b="1" i="0" u="none" strike="noStrike" cap="none">
                <a:solidFill>
                  <a:srgbClr val="FF0000"/>
                </a:solidFill>
                <a:latin typeface="Times New Roman" panose="02020603050405020304" pitchFamily="18" charset="0"/>
                <a:cs typeface="Times New Roman" panose="02020603050405020304" pitchFamily="18" charset="0"/>
                <a:sym typeface="Arial"/>
              </a:rPr>
              <a:t> </a:t>
            </a:r>
            <a:r>
              <a:rPr lang="en-US" sz="6600" b="0" i="0" u="none" strike="noStrike" cap="none">
                <a:solidFill>
                  <a:srgbClr val="FF0000"/>
                </a:solidFill>
                <a:latin typeface="Times New Roman" panose="02020603050405020304" pitchFamily="18" charset="0"/>
                <a:ea typeface="Oi"/>
                <a:cs typeface="Times New Roman" panose="02020603050405020304" pitchFamily="18" charset="0"/>
                <a:sym typeface="Oi"/>
              </a:rPr>
              <a:t>LUẬN</a:t>
            </a:r>
            <a:endParaRPr>
              <a:latin typeface="Times New Roman" panose="02020603050405020304" pitchFamily="18" charset="0"/>
              <a:cs typeface="Times New Roman" panose="02020603050405020304" pitchFamily="18" charset="0"/>
            </a:endParaRPr>
          </a:p>
        </p:txBody>
      </p:sp>
      <p:sp>
        <p:nvSpPr>
          <p:cNvPr id="2847" name="Google Shape;2847;p16"/>
          <p:cNvSpPr txBox="1"/>
          <p:nvPr/>
        </p:nvSpPr>
        <p:spPr>
          <a:xfrm>
            <a:off x="1117600" y="2044167"/>
            <a:ext cx="10134600" cy="3108503"/>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800" b="1" i="0" u="none" strike="noStrike" cap="none">
                <a:solidFill>
                  <a:srgbClr val="993300"/>
                </a:solidFill>
                <a:latin typeface="Times New Roman" panose="02020603050405020304" pitchFamily="18" charset="0"/>
                <a:cs typeface="Times New Roman" panose="02020603050405020304" pitchFamily="18" charset="0"/>
                <a:sym typeface="Arial"/>
              </a:rPr>
              <a:t>	Sốt xuất huyết là bệnh truyền nhiễm do một loại vi-rút gây ra. Muỗi vằn là động vật trung gian truyền bệnh. Hiện nay chưa có thuốc đặc trị để chữa bệnh này. Khi bị bệnh phải đến cơ sở y tế gần nhất để theo dõi, ngừa sốt cao và biến chứng.</a:t>
            </a:r>
            <a:endParaRPr>
              <a:latin typeface="Times New Roman" panose="02020603050405020304" pitchFamily="18" charset="0"/>
              <a:cs typeface="Times New Roman" panose="02020603050405020304" pitchFamily="18" charset="0"/>
            </a:endParaRPr>
          </a:p>
          <a:p>
            <a:pPr marL="0" marR="0" lvl="0" indent="0" algn="just" rtl="0">
              <a:spcBef>
                <a:spcPts val="0"/>
              </a:spcBef>
              <a:spcAft>
                <a:spcPts val="0"/>
              </a:spcAft>
              <a:buNone/>
            </a:pPr>
            <a:r>
              <a:rPr lang="en-US" sz="2800" b="1" i="0" u="none" strike="noStrike" cap="none">
                <a:solidFill>
                  <a:srgbClr val="993300"/>
                </a:solidFill>
                <a:latin typeface="Times New Roman" panose="02020603050405020304" pitchFamily="18" charset="0"/>
                <a:cs typeface="Times New Roman" panose="02020603050405020304" pitchFamily="18" charset="0"/>
                <a:sym typeface="Arial"/>
              </a:rPr>
              <a:t>	Sốt xuất huyết là một trong những bệnh nguy hiểm đối với trẻ em. bệnh có diễn biến ngắn, trường hợp nặng (bị xuất huyết bên trong cơ thể) có thể gây chết người trong vòng 3 đến 5 ngày.</a:t>
            </a:r>
            <a:endParaRPr>
              <a:latin typeface="Times New Roman" panose="02020603050405020304" pitchFamily="18" charset="0"/>
              <a:cs typeface="Times New Roman" panose="02020603050405020304" pitchFamily="18" charset="0"/>
            </a:endParaRPr>
          </a:p>
        </p:txBody>
      </p:sp>
      <p:pic>
        <p:nvPicPr>
          <p:cNvPr id="2848" name="Google Shape;2848;p16" descr="https://thumbs.dreamstime.com/z/boy-girl-blank-card-border-vector-drawing-cartoon-47341431.jpg"/>
          <p:cNvPicPr preferRelativeResize="0"/>
          <p:nvPr/>
        </p:nvPicPr>
        <p:blipFill rotWithShape="1">
          <a:blip r:embed="rId3">
            <a:alphaModFix/>
          </a:blip>
          <a:srcRect l="57188" t="38352" r="306" b="5957"/>
          <a:stretch/>
        </p:blipFill>
        <p:spPr>
          <a:xfrm>
            <a:off x="10453915" y="5109029"/>
            <a:ext cx="1748971" cy="17489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6"/>
                                        </p:tgtEl>
                                        <p:attrNameLst>
                                          <p:attrName>style.visibility</p:attrName>
                                        </p:attrNameLst>
                                      </p:cBhvr>
                                      <p:to>
                                        <p:strVal val="visible"/>
                                      </p:to>
                                    </p:set>
                                    <p:animEffect transition="in" filter="fade">
                                      <p:cBhvr>
                                        <p:cTn id="7" dur="500"/>
                                        <p:tgtEl>
                                          <p:spTgt spid="28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7"/>
                                        </p:tgtEl>
                                        <p:attrNameLst>
                                          <p:attrName>style.visibility</p:attrName>
                                        </p:attrNameLst>
                                      </p:cBhvr>
                                      <p:to>
                                        <p:strVal val="visible"/>
                                      </p:to>
                                    </p:set>
                                    <p:animEffect transition="in" filter="fade">
                                      <p:cBhvr>
                                        <p:cTn id="12" dur="500"/>
                                        <p:tgtEl>
                                          <p:spTgt spid="2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52"/>
        <p:cNvGrpSpPr/>
        <p:nvPr/>
      </p:nvGrpSpPr>
      <p:grpSpPr>
        <a:xfrm>
          <a:off x="0" y="0"/>
          <a:ext cx="0" cy="0"/>
          <a:chOff x="0" y="0"/>
          <a:chExt cx="0" cy="0"/>
        </a:xfrm>
      </p:grpSpPr>
      <p:sp>
        <p:nvSpPr>
          <p:cNvPr id="2853" name="Google Shape;2853;p17"/>
          <p:cNvSpPr txBox="1">
            <a:spLocks noGrp="1"/>
          </p:cNvSpPr>
          <p:nvPr>
            <p:ph type="title"/>
          </p:nvPr>
        </p:nvSpPr>
        <p:spPr>
          <a:xfrm>
            <a:off x="1752600" y="1894400"/>
            <a:ext cx="89696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ea typeface="Arial"/>
                <a:sym typeface="Arial"/>
              </a:rPr>
              <a:t>2. Cách phòng tránh bệnh sốt xuất huyết.</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53"/>
                                        </p:tgtEl>
                                        <p:attrNameLst>
                                          <p:attrName>style.visibility</p:attrName>
                                        </p:attrNameLst>
                                      </p:cBhvr>
                                      <p:to>
                                        <p:strVal val="visible"/>
                                      </p:to>
                                    </p:set>
                                    <p:anim calcmode="lin" valueType="num">
                                      <p:cBhvr additive="base">
                                        <p:cTn id="7" dur="500"/>
                                        <p:tgtEl>
                                          <p:spTgt spid="2853"/>
                                        </p:tgtEl>
                                        <p:attrNameLst>
                                          <p:attrName>ppt_w</p:attrName>
                                        </p:attrNameLst>
                                      </p:cBhvr>
                                      <p:tavLst>
                                        <p:tav tm="0">
                                          <p:val>
                                            <p:strVal val="0"/>
                                          </p:val>
                                        </p:tav>
                                        <p:tav tm="100000">
                                          <p:val>
                                            <p:strVal val="#ppt_w"/>
                                          </p:val>
                                        </p:tav>
                                      </p:tavLst>
                                    </p:anim>
                                    <p:anim calcmode="lin" valueType="num">
                                      <p:cBhvr additive="base">
                                        <p:cTn id="8" dur="500"/>
                                        <p:tgtEl>
                                          <p:spTgt spid="28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7"/>
        <p:cNvGrpSpPr/>
        <p:nvPr/>
      </p:nvGrpSpPr>
      <p:grpSpPr>
        <a:xfrm>
          <a:off x="0" y="0"/>
          <a:ext cx="0" cy="0"/>
          <a:chOff x="0" y="0"/>
          <a:chExt cx="0" cy="0"/>
        </a:xfrm>
      </p:grpSpPr>
      <p:pic>
        <p:nvPicPr>
          <p:cNvPr id="2858" name="Google Shape;2858;p18" descr="ssh2"/>
          <p:cNvPicPr preferRelativeResize="0"/>
          <p:nvPr/>
        </p:nvPicPr>
        <p:blipFill rotWithShape="1">
          <a:blip r:embed="rId3">
            <a:alphaModFix/>
          </a:blip>
          <a:srcRect b="5980"/>
          <a:stretch/>
        </p:blipFill>
        <p:spPr>
          <a:xfrm>
            <a:off x="111351" y="1560286"/>
            <a:ext cx="4419600" cy="4001416"/>
          </a:xfrm>
          <a:prstGeom prst="rect">
            <a:avLst/>
          </a:prstGeom>
          <a:noFill/>
          <a:ln>
            <a:noFill/>
          </a:ln>
        </p:spPr>
      </p:pic>
      <p:pic>
        <p:nvPicPr>
          <p:cNvPr id="2859" name="Google Shape;2859;p18" descr="ssh3"/>
          <p:cNvPicPr preferRelativeResize="0"/>
          <p:nvPr/>
        </p:nvPicPr>
        <p:blipFill rotWithShape="1">
          <a:blip r:embed="rId4">
            <a:alphaModFix/>
          </a:blip>
          <a:srcRect t="26154" b="6836"/>
          <a:stretch/>
        </p:blipFill>
        <p:spPr>
          <a:xfrm>
            <a:off x="4491036" y="1582057"/>
            <a:ext cx="4419599" cy="4049548"/>
          </a:xfrm>
          <a:prstGeom prst="rect">
            <a:avLst/>
          </a:prstGeom>
          <a:noFill/>
          <a:ln>
            <a:noFill/>
          </a:ln>
        </p:spPr>
      </p:pic>
      <p:pic>
        <p:nvPicPr>
          <p:cNvPr id="2860" name="Google Shape;2860;p18" descr="scan0023"/>
          <p:cNvPicPr preferRelativeResize="0"/>
          <p:nvPr/>
        </p:nvPicPr>
        <p:blipFill rotWithShape="1">
          <a:blip r:embed="rId5">
            <a:alphaModFix/>
          </a:blip>
          <a:srcRect l="10811" b="8780"/>
          <a:stretch/>
        </p:blipFill>
        <p:spPr>
          <a:xfrm>
            <a:off x="8910636" y="1582057"/>
            <a:ext cx="3281364" cy="4049548"/>
          </a:xfrm>
          <a:prstGeom prst="rect">
            <a:avLst/>
          </a:prstGeom>
          <a:noFill/>
          <a:ln>
            <a:noFill/>
          </a:ln>
        </p:spPr>
      </p:pic>
      <p:grpSp>
        <p:nvGrpSpPr>
          <p:cNvPr id="2861" name="Google Shape;2861;p18"/>
          <p:cNvGrpSpPr/>
          <p:nvPr/>
        </p:nvGrpSpPr>
        <p:grpSpPr>
          <a:xfrm>
            <a:off x="1978251" y="5714102"/>
            <a:ext cx="685800" cy="614363"/>
            <a:chOff x="3276600" y="4445000"/>
            <a:chExt cx="685800" cy="614363"/>
          </a:xfrm>
        </p:grpSpPr>
        <p:sp>
          <p:nvSpPr>
            <p:cNvPr id="2862" name="Google Shape;2862;p18"/>
            <p:cNvSpPr txBox="1"/>
            <p:nvPr/>
          </p:nvSpPr>
          <p:spPr>
            <a:xfrm>
              <a:off x="3429001" y="44450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0" i="0" u="none" strike="noStrike" cap="none">
                  <a:solidFill>
                    <a:schemeClr val="dk1"/>
                  </a:solidFill>
                  <a:latin typeface="Times New Roman"/>
                  <a:ea typeface="Times New Roman"/>
                  <a:cs typeface="Times New Roman"/>
                  <a:sym typeface="Times New Roman"/>
                </a:rPr>
                <a:t>2</a:t>
              </a:r>
              <a:endParaRPr/>
            </a:p>
          </p:txBody>
        </p:sp>
        <p:sp>
          <p:nvSpPr>
            <p:cNvPr id="2863" name="Google Shape;2863;p18"/>
            <p:cNvSpPr/>
            <p:nvPr/>
          </p:nvSpPr>
          <p:spPr>
            <a:xfrm>
              <a:off x="3276600" y="4449763"/>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2864" name="Google Shape;2864;p18"/>
          <p:cNvGrpSpPr/>
          <p:nvPr/>
        </p:nvGrpSpPr>
        <p:grpSpPr>
          <a:xfrm>
            <a:off x="6357935" y="5723279"/>
            <a:ext cx="685800" cy="609600"/>
            <a:chOff x="8382000" y="4572000"/>
            <a:chExt cx="685800" cy="609600"/>
          </a:xfrm>
        </p:grpSpPr>
        <p:sp>
          <p:nvSpPr>
            <p:cNvPr id="2865" name="Google Shape;2865;p18"/>
            <p:cNvSpPr txBox="1"/>
            <p:nvPr/>
          </p:nvSpPr>
          <p:spPr>
            <a:xfrm>
              <a:off x="8524876" y="45974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3</a:t>
              </a:r>
              <a:endParaRPr/>
            </a:p>
          </p:txBody>
        </p:sp>
        <p:sp>
          <p:nvSpPr>
            <p:cNvPr id="2866" name="Google Shape;2866;p18"/>
            <p:cNvSpPr/>
            <p:nvPr/>
          </p:nvSpPr>
          <p:spPr>
            <a:xfrm>
              <a:off x="8382000" y="45720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grpSp>
        <p:nvGrpSpPr>
          <p:cNvPr id="2867" name="Google Shape;2867;p18"/>
          <p:cNvGrpSpPr/>
          <p:nvPr/>
        </p:nvGrpSpPr>
        <p:grpSpPr>
          <a:xfrm>
            <a:off x="10208418" y="5748679"/>
            <a:ext cx="685800" cy="609600"/>
            <a:chOff x="4567238" y="6172200"/>
            <a:chExt cx="685800" cy="609600"/>
          </a:xfrm>
        </p:grpSpPr>
        <p:sp>
          <p:nvSpPr>
            <p:cNvPr id="2868" name="Google Shape;2868;p18"/>
            <p:cNvSpPr txBox="1"/>
            <p:nvPr/>
          </p:nvSpPr>
          <p:spPr>
            <a:xfrm>
              <a:off x="4714876" y="61976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4</a:t>
              </a:r>
              <a:endParaRPr/>
            </a:p>
          </p:txBody>
        </p:sp>
        <p:sp>
          <p:nvSpPr>
            <p:cNvPr id="2869" name="Google Shape;2869;p18"/>
            <p:cNvSpPr/>
            <p:nvPr/>
          </p:nvSpPr>
          <p:spPr>
            <a:xfrm>
              <a:off x="4567238" y="61722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870" name="Google Shape;2870;p18"/>
          <p:cNvSpPr txBox="1">
            <a:spLocks noGrp="1"/>
          </p:cNvSpPr>
          <p:nvPr>
            <p:ph type="title"/>
          </p:nvPr>
        </p:nvSpPr>
        <p:spPr>
          <a:xfrm>
            <a:off x="685800" y="457825"/>
            <a:ext cx="10820400" cy="1102461"/>
          </a:xfrm>
          <a:prstGeom prst="rect">
            <a:avLst/>
          </a:prstGeom>
          <a:solidFill>
            <a:schemeClr val="lt1"/>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3200" b="1">
                <a:solidFill>
                  <a:schemeClr val="dk1"/>
                </a:solidFill>
                <a:latin typeface="Times New Roman"/>
                <a:ea typeface="Times New Roman"/>
                <a:cs typeface="Times New Roman"/>
                <a:sym typeface="Times New Roman"/>
              </a:rPr>
              <a:t>Quan sát hình 2, 3, 4 trang 29 và nêu nội dung, tác dụng từng hình đối với việc phòng tránh bệnh sốt xuất huyết:</a:t>
            </a:r>
            <a:endParaRPr/>
          </a:p>
        </p:txBody>
      </p:sp>
      <p:pic>
        <p:nvPicPr>
          <p:cNvPr id="2871" name="Google Shape;2871;p18" descr="0bd8bc265b5f360983f7d66e5d39d6a9.png"/>
          <p:cNvPicPr preferRelativeResize="0"/>
          <p:nvPr/>
        </p:nvPicPr>
        <p:blipFill rotWithShape="1">
          <a:blip r:embed="rId6">
            <a:alphaModFix/>
          </a:blip>
          <a:srcRect l="42989" t="30915" r="42010" b="30184"/>
          <a:stretch/>
        </p:blipFill>
        <p:spPr>
          <a:xfrm>
            <a:off x="111351" y="248179"/>
            <a:ext cx="914400" cy="133387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0"/>
                                        </p:tgtEl>
                                        <p:attrNameLst>
                                          <p:attrName>style.visibility</p:attrName>
                                        </p:attrNameLst>
                                      </p:cBhvr>
                                      <p:to>
                                        <p:strVal val="visible"/>
                                      </p:to>
                                    </p:set>
                                    <p:animEffect transition="in" filter="fade">
                                      <p:cBhvr>
                                        <p:cTn id="7" dur="500"/>
                                        <p:tgtEl>
                                          <p:spTgt spid="287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858"/>
                                        </p:tgtEl>
                                        <p:attrNameLst>
                                          <p:attrName>style.visibility</p:attrName>
                                        </p:attrNameLst>
                                      </p:cBhvr>
                                      <p:to>
                                        <p:strVal val="visible"/>
                                      </p:to>
                                    </p:set>
                                    <p:anim calcmode="lin" valueType="num">
                                      <p:cBhvr additive="base">
                                        <p:cTn id="12" dur="500"/>
                                        <p:tgtEl>
                                          <p:spTgt spid="2858"/>
                                        </p:tgtEl>
                                        <p:attrNameLst>
                                          <p:attrName>ppt_w</p:attrName>
                                        </p:attrNameLst>
                                      </p:cBhvr>
                                      <p:tavLst>
                                        <p:tav tm="0">
                                          <p:val>
                                            <p:strVal val="0"/>
                                          </p:val>
                                        </p:tav>
                                        <p:tav tm="100000">
                                          <p:val>
                                            <p:strVal val="#ppt_w"/>
                                          </p:val>
                                        </p:tav>
                                      </p:tavLst>
                                    </p:anim>
                                    <p:anim calcmode="lin" valueType="num">
                                      <p:cBhvr additive="base">
                                        <p:cTn id="13" dur="500"/>
                                        <p:tgtEl>
                                          <p:spTgt spid="2858"/>
                                        </p:tgtEl>
                                        <p:attrNameLst>
                                          <p:attrName>ppt_h</p:attrName>
                                        </p:attrNameLst>
                                      </p:cBhvr>
                                      <p:tavLst>
                                        <p:tav tm="0">
                                          <p:val>
                                            <p:strVal val="0"/>
                                          </p:val>
                                        </p:tav>
                                        <p:tav tm="100000">
                                          <p:val>
                                            <p:strVal val="#ppt_h"/>
                                          </p:val>
                                        </p:tav>
                                      </p:tavLst>
                                    </p:anim>
                                  </p:childTnLst>
                                </p:cTn>
                              </p:par>
                              <p:par>
                                <p:cTn id="14" presetID="23" presetClass="entr" presetSubtype="16" fill="hold" nodeType="withEffect">
                                  <p:stCondLst>
                                    <p:cond delay="0"/>
                                  </p:stCondLst>
                                  <p:childTnLst>
                                    <p:set>
                                      <p:cBhvr>
                                        <p:cTn id="15" dur="1" fill="hold">
                                          <p:stCondLst>
                                            <p:cond delay="0"/>
                                          </p:stCondLst>
                                        </p:cTn>
                                        <p:tgtEl>
                                          <p:spTgt spid="2861"/>
                                        </p:tgtEl>
                                        <p:attrNameLst>
                                          <p:attrName>style.visibility</p:attrName>
                                        </p:attrNameLst>
                                      </p:cBhvr>
                                      <p:to>
                                        <p:strVal val="visible"/>
                                      </p:to>
                                    </p:set>
                                    <p:anim calcmode="lin" valueType="num">
                                      <p:cBhvr additive="base">
                                        <p:cTn id="16" dur="500"/>
                                        <p:tgtEl>
                                          <p:spTgt spid="2861"/>
                                        </p:tgtEl>
                                        <p:attrNameLst>
                                          <p:attrName>ppt_w</p:attrName>
                                        </p:attrNameLst>
                                      </p:cBhvr>
                                      <p:tavLst>
                                        <p:tav tm="0">
                                          <p:val>
                                            <p:strVal val="0"/>
                                          </p:val>
                                        </p:tav>
                                        <p:tav tm="100000">
                                          <p:val>
                                            <p:strVal val="#ppt_w"/>
                                          </p:val>
                                        </p:tav>
                                      </p:tavLst>
                                    </p:anim>
                                    <p:anim calcmode="lin" valueType="num">
                                      <p:cBhvr additive="base">
                                        <p:cTn id="17" dur="500"/>
                                        <p:tgtEl>
                                          <p:spTgt spid="2861"/>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2859"/>
                                        </p:tgtEl>
                                        <p:attrNameLst>
                                          <p:attrName>style.visibility</p:attrName>
                                        </p:attrNameLst>
                                      </p:cBhvr>
                                      <p:to>
                                        <p:strVal val="visible"/>
                                      </p:to>
                                    </p:set>
                                    <p:anim calcmode="lin" valueType="num">
                                      <p:cBhvr additive="base">
                                        <p:cTn id="22" dur="500"/>
                                        <p:tgtEl>
                                          <p:spTgt spid="2859"/>
                                        </p:tgtEl>
                                        <p:attrNameLst>
                                          <p:attrName>ppt_w</p:attrName>
                                        </p:attrNameLst>
                                      </p:cBhvr>
                                      <p:tavLst>
                                        <p:tav tm="0">
                                          <p:val>
                                            <p:strVal val="0"/>
                                          </p:val>
                                        </p:tav>
                                        <p:tav tm="100000">
                                          <p:val>
                                            <p:strVal val="#ppt_w"/>
                                          </p:val>
                                        </p:tav>
                                      </p:tavLst>
                                    </p:anim>
                                    <p:anim calcmode="lin" valueType="num">
                                      <p:cBhvr additive="base">
                                        <p:cTn id="23" dur="500"/>
                                        <p:tgtEl>
                                          <p:spTgt spid="2859"/>
                                        </p:tgtEl>
                                        <p:attrNameLst>
                                          <p:attrName>ppt_h</p:attrName>
                                        </p:attrNameLst>
                                      </p:cBhvr>
                                      <p:tavLst>
                                        <p:tav tm="0">
                                          <p:val>
                                            <p:str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2864"/>
                                        </p:tgtEl>
                                        <p:attrNameLst>
                                          <p:attrName>style.visibility</p:attrName>
                                        </p:attrNameLst>
                                      </p:cBhvr>
                                      <p:to>
                                        <p:strVal val="visible"/>
                                      </p:to>
                                    </p:set>
                                    <p:anim calcmode="lin" valueType="num">
                                      <p:cBhvr additive="base">
                                        <p:cTn id="26" dur="500"/>
                                        <p:tgtEl>
                                          <p:spTgt spid="2864"/>
                                        </p:tgtEl>
                                        <p:attrNameLst>
                                          <p:attrName>ppt_w</p:attrName>
                                        </p:attrNameLst>
                                      </p:cBhvr>
                                      <p:tavLst>
                                        <p:tav tm="0">
                                          <p:val>
                                            <p:strVal val="0"/>
                                          </p:val>
                                        </p:tav>
                                        <p:tav tm="100000">
                                          <p:val>
                                            <p:strVal val="#ppt_w"/>
                                          </p:val>
                                        </p:tav>
                                      </p:tavLst>
                                    </p:anim>
                                    <p:anim calcmode="lin" valueType="num">
                                      <p:cBhvr additive="base">
                                        <p:cTn id="27" dur="500"/>
                                        <p:tgtEl>
                                          <p:spTgt spid="2864"/>
                                        </p:tgtEl>
                                        <p:attrNameLst>
                                          <p:attrName>ppt_h</p:attrName>
                                        </p:attrNameLst>
                                      </p:cBhvr>
                                      <p:tavLst>
                                        <p:tav tm="0">
                                          <p:val>
                                            <p:str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nodeType="clickEffect">
                                  <p:stCondLst>
                                    <p:cond delay="0"/>
                                  </p:stCondLst>
                                  <p:childTnLst>
                                    <p:set>
                                      <p:cBhvr>
                                        <p:cTn id="31" dur="1" fill="hold">
                                          <p:stCondLst>
                                            <p:cond delay="0"/>
                                          </p:stCondLst>
                                        </p:cTn>
                                        <p:tgtEl>
                                          <p:spTgt spid="2860"/>
                                        </p:tgtEl>
                                        <p:attrNameLst>
                                          <p:attrName>style.visibility</p:attrName>
                                        </p:attrNameLst>
                                      </p:cBhvr>
                                      <p:to>
                                        <p:strVal val="visible"/>
                                      </p:to>
                                    </p:set>
                                    <p:anim calcmode="lin" valueType="num">
                                      <p:cBhvr additive="base">
                                        <p:cTn id="32" dur="500"/>
                                        <p:tgtEl>
                                          <p:spTgt spid="2860"/>
                                        </p:tgtEl>
                                        <p:attrNameLst>
                                          <p:attrName>ppt_w</p:attrName>
                                        </p:attrNameLst>
                                      </p:cBhvr>
                                      <p:tavLst>
                                        <p:tav tm="0">
                                          <p:val>
                                            <p:strVal val="0"/>
                                          </p:val>
                                        </p:tav>
                                        <p:tav tm="100000">
                                          <p:val>
                                            <p:strVal val="#ppt_w"/>
                                          </p:val>
                                        </p:tav>
                                      </p:tavLst>
                                    </p:anim>
                                    <p:anim calcmode="lin" valueType="num">
                                      <p:cBhvr additive="base">
                                        <p:cTn id="33" dur="500"/>
                                        <p:tgtEl>
                                          <p:spTgt spid="2860"/>
                                        </p:tgtEl>
                                        <p:attrNameLst>
                                          <p:attrName>ppt_h</p:attrName>
                                        </p:attrNameLst>
                                      </p:cBhvr>
                                      <p:tavLst>
                                        <p:tav tm="0">
                                          <p:val>
                                            <p:strVal val="0"/>
                                          </p:val>
                                        </p:tav>
                                        <p:tav tm="100000">
                                          <p:val>
                                            <p:strVal val="#ppt_h"/>
                                          </p:val>
                                        </p:tav>
                                      </p:tavLst>
                                    </p:anim>
                                  </p:childTnLst>
                                </p:cTn>
                              </p:par>
                              <p:par>
                                <p:cTn id="34" presetID="23" presetClass="entr" presetSubtype="16" fill="hold" nodeType="withEffect">
                                  <p:stCondLst>
                                    <p:cond delay="0"/>
                                  </p:stCondLst>
                                  <p:childTnLst>
                                    <p:set>
                                      <p:cBhvr>
                                        <p:cTn id="35" dur="1" fill="hold">
                                          <p:stCondLst>
                                            <p:cond delay="0"/>
                                          </p:stCondLst>
                                        </p:cTn>
                                        <p:tgtEl>
                                          <p:spTgt spid="2867"/>
                                        </p:tgtEl>
                                        <p:attrNameLst>
                                          <p:attrName>style.visibility</p:attrName>
                                        </p:attrNameLst>
                                      </p:cBhvr>
                                      <p:to>
                                        <p:strVal val="visible"/>
                                      </p:to>
                                    </p:set>
                                    <p:anim calcmode="lin" valueType="num">
                                      <p:cBhvr additive="base">
                                        <p:cTn id="36" dur="500"/>
                                        <p:tgtEl>
                                          <p:spTgt spid="2867"/>
                                        </p:tgtEl>
                                        <p:attrNameLst>
                                          <p:attrName>ppt_w</p:attrName>
                                        </p:attrNameLst>
                                      </p:cBhvr>
                                      <p:tavLst>
                                        <p:tav tm="0">
                                          <p:val>
                                            <p:strVal val="0"/>
                                          </p:val>
                                        </p:tav>
                                        <p:tav tm="100000">
                                          <p:val>
                                            <p:strVal val="#ppt_w"/>
                                          </p:val>
                                        </p:tav>
                                      </p:tavLst>
                                    </p:anim>
                                    <p:anim calcmode="lin" valueType="num">
                                      <p:cBhvr additive="base">
                                        <p:cTn id="37" dur="500"/>
                                        <p:tgtEl>
                                          <p:spTgt spid="286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5"/>
        <p:cNvGrpSpPr/>
        <p:nvPr/>
      </p:nvGrpSpPr>
      <p:grpSpPr>
        <a:xfrm>
          <a:off x="0" y="0"/>
          <a:ext cx="0" cy="0"/>
          <a:chOff x="0" y="0"/>
          <a:chExt cx="0" cy="0"/>
        </a:xfrm>
      </p:grpSpPr>
      <p:pic>
        <p:nvPicPr>
          <p:cNvPr id="2876" name="Google Shape;2876;p19" descr="ssh2"/>
          <p:cNvPicPr preferRelativeResize="0"/>
          <p:nvPr/>
        </p:nvPicPr>
        <p:blipFill rotWithShape="1">
          <a:blip r:embed="rId3">
            <a:alphaModFix/>
          </a:blip>
          <a:srcRect b="5980"/>
          <a:stretch/>
        </p:blipFill>
        <p:spPr>
          <a:xfrm>
            <a:off x="825500" y="1034143"/>
            <a:ext cx="5685520" cy="4622494"/>
          </a:xfrm>
          <a:prstGeom prst="rect">
            <a:avLst/>
          </a:prstGeom>
          <a:noFill/>
          <a:ln>
            <a:noFill/>
          </a:ln>
        </p:spPr>
      </p:pic>
      <p:grpSp>
        <p:nvGrpSpPr>
          <p:cNvPr id="2877" name="Google Shape;2877;p19"/>
          <p:cNvGrpSpPr/>
          <p:nvPr/>
        </p:nvGrpSpPr>
        <p:grpSpPr>
          <a:xfrm>
            <a:off x="3325360" y="5669337"/>
            <a:ext cx="685800" cy="609600"/>
            <a:chOff x="5562600" y="3505200"/>
            <a:chExt cx="685800" cy="609600"/>
          </a:xfrm>
        </p:grpSpPr>
        <p:sp>
          <p:nvSpPr>
            <p:cNvPr id="2878" name="Google Shape;2878;p19"/>
            <p:cNvSpPr txBox="1"/>
            <p:nvPr/>
          </p:nvSpPr>
          <p:spPr>
            <a:xfrm>
              <a:off x="5705476" y="35306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2</a:t>
              </a:r>
              <a:endParaRPr/>
            </a:p>
          </p:txBody>
        </p:sp>
        <p:sp>
          <p:nvSpPr>
            <p:cNvPr id="2879" name="Google Shape;2879;p19"/>
            <p:cNvSpPr/>
            <p:nvPr/>
          </p:nvSpPr>
          <p:spPr>
            <a:xfrm>
              <a:off x="5562600" y="35052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880" name="Google Shape;2880;p19"/>
          <p:cNvSpPr txBox="1">
            <a:spLocks noGrp="1"/>
          </p:cNvSpPr>
          <p:nvPr>
            <p:ph type="title"/>
          </p:nvPr>
        </p:nvSpPr>
        <p:spPr>
          <a:xfrm>
            <a:off x="6628496" y="1863123"/>
            <a:ext cx="4572000" cy="1902885"/>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2800"/>
              <a:buNone/>
            </a:pPr>
            <a:r>
              <a:rPr lang="en-US" sz="3600">
                <a:solidFill>
                  <a:schemeClr val="dk1"/>
                </a:solidFill>
                <a:latin typeface="Times New Roman"/>
                <a:ea typeface="Times New Roman"/>
                <a:cs typeface="Times New Roman"/>
                <a:sym typeface="Times New Roman"/>
              </a:rPr>
              <a:t>	Bể có nắp đậy, bạn nam khơi cống rãnh, bạn nữ quét sân…</a:t>
            </a:r>
            <a:br>
              <a:rPr lang="en-US" sz="3600">
                <a:solidFill>
                  <a:schemeClr val="dk1"/>
                </a:solidFill>
                <a:latin typeface="Times New Roman"/>
                <a:ea typeface="Times New Roman"/>
                <a:cs typeface="Times New Roman"/>
                <a:sym typeface="Times New Roman"/>
              </a:rPr>
            </a:br>
            <a:r>
              <a:rPr lang="en-US" sz="3600">
                <a:solidFill>
                  <a:schemeClr val="dk1"/>
                </a:solidFill>
                <a:latin typeface="Times New Roman"/>
                <a:ea typeface="Times New Roman"/>
                <a:cs typeface="Times New Roman"/>
                <a:sym typeface="Times New Roman"/>
              </a:rPr>
              <a:t>	</a:t>
            </a:r>
            <a:endParaRPr sz="3600">
              <a:solidFill>
                <a:schemeClr val="dk1"/>
              </a:solidFill>
            </a:endParaRPr>
          </a:p>
        </p:txBody>
      </p:sp>
      <p:pic>
        <p:nvPicPr>
          <p:cNvPr id="2881" name="Google Shape;2881;p19" descr="0bd8bc265b5f360983f7d66e5d39d6a9.png"/>
          <p:cNvPicPr preferRelativeResize="0"/>
          <p:nvPr/>
        </p:nvPicPr>
        <p:blipFill rotWithShape="1">
          <a:blip r:embed="rId4">
            <a:alphaModFix/>
          </a:blip>
          <a:srcRect l="42989" t="30915" r="42010" b="30184"/>
          <a:stretch/>
        </p:blipFill>
        <p:spPr>
          <a:xfrm>
            <a:off x="10062035" y="-39761"/>
            <a:ext cx="1304465" cy="1902884"/>
          </a:xfrm>
          <a:prstGeom prst="rect">
            <a:avLst/>
          </a:prstGeom>
          <a:noFill/>
          <a:ln>
            <a:noFill/>
          </a:ln>
        </p:spPr>
      </p:pic>
      <p:sp>
        <p:nvSpPr>
          <p:cNvPr id="2882" name="Google Shape;2882;p19"/>
          <p:cNvSpPr txBox="1"/>
          <p:nvPr/>
        </p:nvSpPr>
        <p:spPr>
          <a:xfrm>
            <a:off x="6705600" y="3766007"/>
            <a:ext cx="4494896" cy="1200329"/>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a:solidFill>
                  <a:srgbClr val="000000"/>
                </a:solidFill>
                <a:latin typeface="Times New Roman"/>
                <a:ea typeface="Times New Roman"/>
                <a:cs typeface="Times New Roman"/>
                <a:sym typeface="Times New Roman"/>
              </a:rPr>
              <a:t>	Để ngăn không cho muỗi ở và đẻ trứng …</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76"/>
                                        </p:tgtEl>
                                        <p:attrNameLst>
                                          <p:attrName>style.visibility</p:attrName>
                                        </p:attrNameLst>
                                      </p:cBhvr>
                                      <p:to>
                                        <p:strVal val="visible"/>
                                      </p:to>
                                    </p:set>
                                    <p:animEffect transition="in" filter="fade">
                                      <p:cBhvr>
                                        <p:cTn id="7" dur="2000"/>
                                        <p:tgtEl>
                                          <p:spTgt spid="2876"/>
                                        </p:tgtEl>
                                      </p:cBhvr>
                                    </p:animEffect>
                                  </p:childTnLst>
                                </p:cTn>
                              </p:par>
                              <p:par>
                                <p:cTn id="8" presetID="10" presetClass="entr" presetSubtype="0" fill="hold" nodeType="withEffect">
                                  <p:stCondLst>
                                    <p:cond delay="0"/>
                                  </p:stCondLst>
                                  <p:childTnLst>
                                    <p:set>
                                      <p:cBhvr>
                                        <p:cTn id="9" dur="1" fill="hold">
                                          <p:stCondLst>
                                            <p:cond delay="0"/>
                                          </p:stCondLst>
                                        </p:cTn>
                                        <p:tgtEl>
                                          <p:spTgt spid="2877"/>
                                        </p:tgtEl>
                                        <p:attrNameLst>
                                          <p:attrName>style.visibility</p:attrName>
                                        </p:attrNameLst>
                                      </p:cBhvr>
                                      <p:to>
                                        <p:strVal val="visible"/>
                                      </p:to>
                                    </p:set>
                                    <p:animEffect transition="in" filter="fade">
                                      <p:cBhvr>
                                        <p:cTn id="10" dur="2000"/>
                                        <p:tgtEl>
                                          <p:spTgt spid="28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80"/>
                                        </p:tgtEl>
                                        <p:attrNameLst>
                                          <p:attrName>style.visibility</p:attrName>
                                        </p:attrNameLst>
                                      </p:cBhvr>
                                      <p:to>
                                        <p:strVal val="visible"/>
                                      </p:to>
                                    </p:set>
                                    <p:animEffect transition="in" filter="fade">
                                      <p:cBhvr>
                                        <p:cTn id="15" dur="500"/>
                                        <p:tgtEl>
                                          <p:spTgt spid="28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882"/>
                                        </p:tgtEl>
                                        <p:attrNameLst>
                                          <p:attrName>style.visibility</p:attrName>
                                        </p:attrNameLst>
                                      </p:cBhvr>
                                      <p:to>
                                        <p:strVal val="visible"/>
                                      </p:to>
                                    </p:set>
                                    <p:animEffect transition="in" filter="fade">
                                      <p:cBhvr>
                                        <p:cTn id="20" dur="500"/>
                                        <p:tgtEl>
                                          <p:spTgt spid="2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57"/>
        <p:cNvGrpSpPr/>
        <p:nvPr/>
      </p:nvGrpSpPr>
      <p:grpSpPr>
        <a:xfrm>
          <a:off x="0" y="0"/>
          <a:ext cx="0" cy="0"/>
          <a:chOff x="0" y="0"/>
          <a:chExt cx="0" cy="0"/>
        </a:xfrm>
      </p:grpSpPr>
      <p:sp>
        <p:nvSpPr>
          <p:cNvPr id="2658" name="Google Shape;2658;p2"/>
          <p:cNvSpPr txBox="1">
            <a:spLocks noGrp="1"/>
          </p:cNvSpPr>
          <p:nvPr>
            <p:ph type="title"/>
          </p:nvPr>
        </p:nvSpPr>
        <p:spPr>
          <a:xfrm>
            <a:off x="5265599" y="2604267"/>
            <a:ext cx="6230533" cy="112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a:latin typeface="Times New Roman" panose="02020603050405020304" pitchFamily="18" charset="0"/>
                <a:ea typeface="Oi"/>
                <a:cs typeface="Times New Roman" panose="02020603050405020304" pitchFamily="18" charset="0"/>
                <a:sym typeface="Oi"/>
              </a:rPr>
              <a:t>NHỮNG CON SỐ </a:t>
            </a:r>
            <a:br>
              <a:rPr lang="en-US">
                <a:latin typeface="Times New Roman" panose="02020603050405020304" pitchFamily="18" charset="0"/>
                <a:ea typeface="Oi"/>
                <a:cs typeface="Times New Roman" panose="02020603050405020304" pitchFamily="18" charset="0"/>
                <a:sym typeface="Oi"/>
              </a:rPr>
            </a:br>
            <a:r>
              <a:rPr lang="en-US">
                <a:latin typeface="Times New Roman" panose="02020603050405020304" pitchFamily="18" charset="0"/>
                <a:ea typeface="Oi"/>
                <a:cs typeface="Times New Roman" panose="02020603050405020304" pitchFamily="18" charset="0"/>
                <a:sym typeface="Oi"/>
              </a:rPr>
              <a:t>ĐÁNG BÁO ĐỘNG</a:t>
            </a:r>
            <a:endParaRPr>
              <a:latin typeface="Times New Roman" panose="02020603050405020304" pitchFamily="18" charset="0"/>
              <a:cs typeface="Times New Roman" panose="02020603050405020304" pitchFamily="18" charset="0"/>
            </a:endParaRPr>
          </a:p>
        </p:txBody>
      </p:sp>
      <p:sp>
        <p:nvSpPr>
          <p:cNvPr id="2659" name="Google Shape;2659;p2"/>
          <p:cNvSpPr txBox="1">
            <a:spLocks noGrp="1"/>
          </p:cNvSpPr>
          <p:nvPr>
            <p:ph type="title" idx="2"/>
          </p:nvPr>
        </p:nvSpPr>
        <p:spPr>
          <a:xfrm>
            <a:off x="695867" y="2120000"/>
            <a:ext cx="4524800" cy="26180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2000"/>
              <a:buNone/>
            </a:pPr>
            <a:r>
              <a:rPr lang="en-US" sz="9600">
                <a:latin typeface="Times New Roman" panose="02020603050405020304" pitchFamily="18" charset="0"/>
                <a:ea typeface="Oi"/>
                <a:cs typeface="Times New Roman" panose="02020603050405020304" pitchFamily="18" charset="0"/>
                <a:sym typeface="Oi"/>
              </a:rPr>
              <a:t>VIDEO</a:t>
            </a:r>
            <a:endParaRPr>
              <a:latin typeface="Times New Roman" panose="02020603050405020304" pitchFamily="18" charset="0"/>
              <a:ea typeface="Oi"/>
              <a:cs typeface="Times New Roman" panose="02020603050405020304" pitchFamily="18" charset="0"/>
              <a:sym typeface="Oi"/>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6"/>
        <p:cNvGrpSpPr/>
        <p:nvPr/>
      </p:nvGrpSpPr>
      <p:grpSpPr>
        <a:xfrm>
          <a:off x="0" y="0"/>
          <a:ext cx="0" cy="0"/>
          <a:chOff x="0" y="0"/>
          <a:chExt cx="0" cy="0"/>
        </a:xfrm>
      </p:grpSpPr>
      <p:pic>
        <p:nvPicPr>
          <p:cNvPr id="2887" name="Google Shape;2887;p20" descr="ssh3"/>
          <p:cNvPicPr preferRelativeResize="0"/>
          <p:nvPr/>
        </p:nvPicPr>
        <p:blipFill rotWithShape="1">
          <a:blip r:embed="rId3">
            <a:alphaModFix/>
          </a:blip>
          <a:srcRect t="26154" b="6836"/>
          <a:stretch/>
        </p:blipFill>
        <p:spPr>
          <a:xfrm>
            <a:off x="838200" y="1149956"/>
            <a:ext cx="5486400" cy="4558088"/>
          </a:xfrm>
          <a:prstGeom prst="rect">
            <a:avLst/>
          </a:prstGeom>
          <a:noFill/>
          <a:ln>
            <a:noFill/>
          </a:ln>
        </p:spPr>
      </p:pic>
      <p:grpSp>
        <p:nvGrpSpPr>
          <p:cNvPr id="2888" name="Google Shape;2888;p20"/>
          <p:cNvGrpSpPr/>
          <p:nvPr/>
        </p:nvGrpSpPr>
        <p:grpSpPr>
          <a:xfrm>
            <a:off x="3238500" y="5708044"/>
            <a:ext cx="685800" cy="609600"/>
            <a:chOff x="8305800" y="3200400"/>
            <a:chExt cx="685800" cy="609600"/>
          </a:xfrm>
        </p:grpSpPr>
        <p:sp>
          <p:nvSpPr>
            <p:cNvPr id="2889" name="Google Shape;2889;p20"/>
            <p:cNvSpPr txBox="1"/>
            <p:nvPr/>
          </p:nvSpPr>
          <p:spPr>
            <a:xfrm>
              <a:off x="8448676" y="32004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3</a:t>
              </a:r>
              <a:endParaRPr/>
            </a:p>
          </p:txBody>
        </p:sp>
        <p:sp>
          <p:nvSpPr>
            <p:cNvPr id="2890" name="Google Shape;2890;p20"/>
            <p:cNvSpPr/>
            <p:nvPr/>
          </p:nvSpPr>
          <p:spPr>
            <a:xfrm>
              <a:off x="8305800" y="32004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891" name="Google Shape;2891;p20"/>
          <p:cNvSpPr txBox="1">
            <a:spLocks noGrp="1"/>
          </p:cNvSpPr>
          <p:nvPr>
            <p:ph type="title"/>
          </p:nvPr>
        </p:nvSpPr>
        <p:spPr>
          <a:xfrm>
            <a:off x="6553200" y="1351971"/>
            <a:ext cx="4648200" cy="1391230"/>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2800"/>
              <a:buNone/>
            </a:pPr>
            <a:r>
              <a:rPr lang="en-US" sz="4000">
                <a:solidFill>
                  <a:schemeClr val="dk1"/>
                </a:solidFill>
                <a:latin typeface="Times New Roman"/>
                <a:ea typeface="Times New Roman"/>
                <a:cs typeface="Times New Roman"/>
                <a:sym typeface="Times New Roman"/>
              </a:rPr>
              <a:t>	Một bạn ngủ màn, kể cả ban ngày.</a:t>
            </a:r>
            <a:br>
              <a:rPr lang="en-US" sz="4000">
                <a:solidFill>
                  <a:schemeClr val="dk1"/>
                </a:solidFill>
                <a:latin typeface="Times New Roman"/>
                <a:ea typeface="Times New Roman"/>
                <a:cs typeface="Times New Roman"/>
                <a:sym typeface="Times New Roman"/>
              </a:rPr>
            </a:br>
            <a:r>
              <a:rPr lang="en-US" sz="4000">
                <a:solidFill>
                  <a:schemeClr val="dk1"/>
                </a:solidFill>
                <a:latin typeface="Times New Roman"/>
                <a:ea typeface="Times New Roman"/>
                <a:cs typeface="Times New Roman"/>
                <a:sym typeface="Times New Roman"/>
              </a:rPr>
              <a:t>	</a:t>
            </a:r>
            <a:endParaRPr/>
          </a:p>
        </p:txBody>
      </p:sp>
      <p:pic>
        <p:nvPicPr>
          <p:cNvPr id="2892" name="Google Shape;2892;p20" descr="0bd8bc265b5f360983f7d66e5d39d6a9.png"/>
          <p:cNvPicPr preferRelativeResize="0"/>
          <p:nvPr/>
        </p:nvPicPr>
        <p:blipFill rotWithShape="1">
          <a:blip r:embed="rId4">
            <a:alphaModFix/>
          </a:blip>
          <a:srcRect l="42989" t="30915" r="42010" b="30184"/>
          <a:stretch/>
        </p:blipFill>
        <p:spPr>
          <a:xfrm>
            <a:off x="10287000" y="-178821"/>
            <a:ext cx="1066800" cy="1556191"/>
          </a:xfrm>
          <a:prstGeom prst="rect">
            <a:avLst/>
          </a:prstGeom>
          <a:noFill/>
          <a:ln>
            <a:noFill/>
          </a:ln>
        </p:spPr>
      </p:pic>
      <p:sp>
        <p:nvSpPr>
          <p:cNvPr id="2893" name="Google Shape;2893;p20"/>
          <p:cNvSpPr txBox="1"/>
          <p:nvPr/>
        </p:nvSpPr>
        <p:spPr>
          <a:xfrm>
            <a:off x="6553201" y="2908162"/>
            <a:ext cx="4648200" cy="2554545"/>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a:solidFill>
                  <a:srgbClr val="000000"/>
                </a:solidFill>
                <a:latin typeface="Times New Roman"/>
                <a:ea typeface="Times New Roman"/>
                <a:cs typeface="Times New Roman"/>
                <a:sym typeface="Times New Roman"/>
              </a:rPr>
              <a:t>	Để ngăn không cho muối đốt vì muỗi vằn đốt người cả ban ngày và ban đêm.</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87"/>
                                        </p:tgtEl>
                                        <p:attrNameLst>
                                          <p:attrName>style.visibility</p:attrName>
                                        </p:attrNameLst>
                                      </p:cBhvr>
                                      <p:to>
                                        <p:strVal val="visible"/>
                                      </p:to>
                                    </p:set>
                                    <p:anim calcmode="lin" valueType="num">
                                      <p:cBhvr additive="base">
                                        <p:cTn id="7" dur="500"/>
                                        <p:tgtEl>
                                          <p:spTgt spid="2887"/>
                                        </p:tgtEl>
                                        <p:attrNameLst>
                                          <p:attrName>ppt_w</p:attrName>
                                        </p:attrNameLst>
                                      </p:cBhvr>
                                      <p:tavLst>
                                        <p:tav tm="0">
                                          <p:val>
                                            <p:strVal val="0"/>
                                          </p:val>
                                        </p:tav>
                                        <p:tav tm="100000">
                                          <p:val>
                                            <p:strVal val="#ppt_w"/>
                                          </p:val>
                                        </p:tav>
                                      </p:tavLst>
                                    </p:anim>
                                    <p:anim calcmode="lin" valueType="num">
                                      <p:cBhvr additive="base">
                                        <p:cTn id="8" dur="500"/>
                                        <p:tgtEl>
                                          <p:spTgt spid="288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88"/>
                                        </p:tgtEl>
                                        <p:attrNameLst>
                                          <p:attrName>style.visibility</p:attrName>
                                        </p:attrNameLst>
                                      </p:cBhvr>
                                      <p:to>
                                        <p:strVal val="visible"/>
                                      </p:to>
                                    </p:set>
                                    <p:anim calcmode="lin" valueType="num">
                                      <p:cBhvr additive="base">
                                        <p:cTn id="11" dur="500"/>
                                        <p:tgtEl>
                                          <p:spTgt spid="2888"/>
                                        </p:tgtEl>
                                        <p:attrNameLst>
                                          <p:attrName>ppt_w</p:attrName>
                                        </p:attrNameLst>
                                      </p:cBhvr>
                                      <p:tavLst>
                                        <p:tav tm="0">
                                          <p:val>
                                            <p:strVal val="0"/>
                                          </p:val>
                                        </p:tav>
                                        <p:tav tm="100000">
                                          <p:val>
                                            <p:strVal val="#ppt_w"/>
                                          </p:val>
                                        </p:tav>
                                      </p:tavLst>
                                    </p:anim>
                                    <p:anim calcmode="lin" valueType="num">
                                      <p:cBhvr additive="base">
                                        <p:cTn id="12" dur="500"/>
                                        <p:tgtEl>
                                          <p:spTgt spid="2888"/>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91"/>
                                        </p:tgtEl>
                                        <p:attrNameLst>
                                          <p:attrName>style.visibility</p:attrName>
                                        </p:attrNameLst>
                                      </p:cBhvr>
                                      <p:to>
                                        <p:strVal val="visible"/>
                                      </p:to>
                                    </p:set>
                                    <p:animEffect transition="in" filter="fade">
                                      <p:cBhvr>
                                        <p:cTn id="17" dur="500"/>
                                        <p:tgtEl>
                                          <p:spTgt spid="28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93"/>
                                        </p:tgtEl>
                                        <p:attrNameLst>
                                          <p:attrName>style.visibility</p:attrName>
                                        </p:attrNameLst>
                                      </p:cBhvr>
                                      <p:to>
                                        <p:strVal val="visible"/>
                                      </p:to>
                                    </p:set>
                                    <p:animEffect transition="in" filter="fade">
                                      <p:cBhvr>
                                        <p:cTn id="22" dur="500"/>
                                        <p:tgtEl>
                                          <p:spTgt spid="2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7"/>
        <p:cNvGrpSpPr/>
        <p:nvPr/>
      </p:nvGrpSpPr>
      <p:grpSpPr>
        <a:xfrm>
          <a:off x="0" y="0"/>
          <a:ext cx="0" cy="0"/>
          <a:chOff x="0" y="0"/>
          <a:chExt cx="0" cy="0"/>
        </a:xfrm>
      </p:grpSpPr>
      <p:pic>
        <p:nvPicPr>
          <p:cNvPr id="2898" name="Google Shape;2898;p21" descr="scan0023"/>
          <p:cNvPicPr preferRelativeResize="0"/>
          <p:nvPr/>
        </p:nvPicPr>
        <p:blipFill rotWithShape="1">
          <a:blip r:embed="rId3">
            <a:alphaModFix/>
          </a:blip>
          <a:srcRect l="10811" b="8780"/>
          <a:stretch/>
        </p:blipFill>
        <p:spPr>
          <a:xfrm>
            <a:off x="1094468" y="958306"/>
            <a:ext cx="5399314" cy="5378426"/>
          </a:xfrm>
          <a:prstGeom prst="rect">
            <a:avLst/>
          </a:prstGeom>
          <a:noFill/>
          <a:ln>
            <a:noFill/>
          </a:ln>
          <a:effectLst>
            <a:outerShdw blurRad="190500" algn="tl" rotWithShape="0">
              <a:srgbClr val="000000">
                <a:alpha val="69803"/>
              </a:srgbClr>
            </a:outerShdw>
          </a:effectLst>
        </p:spPr>
      </p:pic>
      <p:grpSp>
        <p:nvGrpSpPr>
          <p:cNvPr id="2899" name="Google Shape;2899;p21"/>
          <p:cNvGrpSpPr/>
          <p:nvPr/>
        </p:nvGrpSpPr>
        <p:grpSpPr>
          <a:xfrm>
            <a:off x="5163457" y="5712618"/>
            <a:ext cx="685800" cy="609600"/>
            <a:chOff x="8153400" y="2819400"/>
            <a:chExt cx="685800" cy="609600"/>
          </a:xfrm>
        </p:grpSpPr>
        <p:sp>
          <p:nvSpPr>
            <p:cNvPr id="2900" name="Google Shape;2900;p21"/>
            <p:cNvSpPr txBox="1"/>
            <p:nvPr/>
          </p:nvSpPr>
          <p:spPr>
            <a:xfrm>
              <a:off x="8296276" y="2844800"/>
              <a:ext cx="390525"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Times New Roman"/>
                  <a:ea typeface="Times New Roman"/>
                  <a:cs typeface="Times New Roman"/>
                  <a:sym typeface="Times New Roman"/>
                </a:rPr>
                <a:t>4</a:t>
              </a:r>
              <a:endParaRPr/>
            </a:p>
          </p:txBody>
        </p:sp>
        <p:sp>
          <p:nvSpPr>
            <p:cNvPr id="2901" name="Google Shape;2901;p21"/>
            <p:cNvSpPr/>
            <p:nvPr/>
          </p:nvSpPr>
          <p:spPr>
            <a:xfrm>
              <a:off x="8153400" y="2819400"/>
              <a:ext cx="685800" cy="609600"/>
            </a:xfrm>
            <a:prstGeom prst="ellipse">
              <a:avLst/>
            </a:prstGeom>
            <a:noFill/>
            <a:ln w="952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grpSp>
      <p:sp>
        <p:nvSpPr>
          <p:cNvPr id="2902" name="Google Shape;2902;p21"/>
          <p:cNvSpPr txBox="1">
            <a:spLocks noGrp="1"/>
          </p:cNvSpPr>
          <p:nvPr>
            <p:ph type="title"/>
          </p:nvPr>
        </p:nvSpPr>
        <p:spPr>
          <a:xfrm>
            <a:off x="6781800" y="1828801"/>
            <a:ext cx="4114800" cy="1600200"/>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2800"/>
              <a:buNone/>
            </a:pPr>
            <a:r>
              <a:rPr lang="en-US" sz="4000">
                <a:solidFill>
                  <a:schemeClr val="dk1"/>
                </a:solidFill>
                <a:latin typeface="Times New Roman"/>
                <a:ea typeface="Times New Roman"/>
                <a:cs typeface="Times New Roman"/>
                <a:sym typeface="Times New Roman"/>
              </a:rPr>
              <a:t>Chum nước có nắp đậy kín.</a:t>
            </a:r>
            <a:endParaRPr/>
          </a:p>
        </p:txBody>
      </p:sp>
      <p:pic>
        <p:nvPicPr>
          <p:cNvPr id="2903" name="Google Shape;2903;p21" descr="0bd8bc265b5f360983f7d66e5d39d6a9.png"/>
          <p:cNvPicPr preferRelativeResize="0"/>
          <p:nvPr/>
        </p:nvPicPr>
        <p:blipFill rotWithShape="1">
          <a:blip r:embed="rId4">
            <a:alphaModFix/>
          </a:blip>
          <a:srcRect l="42989" t="30915" r="42010" b="30184"/>
          <a:stretch/>
        </p:blipFill>
        <p:spPr>
          <a:xfrm>
            <a:off x="10287000" y="-178821"/>
            <a:ext cx="1066800" cy="1556191"/>
          </a:xfrm>
          <a:prstGeom prst="rect">
            <a:avLst/>
          </a:prstGeom>
          <a:noFill/>
          <a:ln>
            <a:noFill/>
          </a:ln>
        </p:spPr>
      </p:pic>
      <p:sp>
        <p:nvSpPr>
          <p:cNvPr id="2904" name="Google Shape;2904;p21"/>
          <p:cNvSpPr txBox="1"/>
          <p:nvPr/>
        </p:nvSpPr>
        <p:spPr>
          <a:xfrm>
            <a:off x="6778171" y="3439886"/>
            <a:ext cx="4147458" cy="1938992"/>
          </a:xfrm>
          <a:prstGeom prst="rect">
            <a:avLst/>
          </a:prstGeom>
          <a:solidFill>
            <a:srgbClr val="FFFCEA"/>
          </a:solidFill>
          <a:ln w="9525" cap="flat" cmpd="sng">
            <a:solidFill>
              <a:srgbClr val="FFFAD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0" i="0" u="none" strike="noStrike" cap="none">
                <a:solidFill>
                  <a:srgbClr val="000000"/>
                </a:solidFill>
                <a:latin typeface="Times New Roman"/>
                <a:ea typeface="Times New Roman"/>
                <a:cs typeface="Times New Roman"/>
                <a:sym typeface="Times New Roman"/>
              </a:rPr>
              <a:t>Để ngăn không cho muỗi vằn vào đẻ trứng …</a:t>
            </a:r>
            <a:endParaRPr sz="180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898"/>
                                        </p:tgtEl>
                                        <p:attrNameLst>
                                          <p:attrName>style.visibility</p:attrName>
                                        </p:attrNameLst>
                                      </p:cBhvr>
                                      <p:to>
                                        <p:strVal val="visible"/>
                                      </p:to>
                                    </p:set>
                                    <p:anim calcmode="lin" valueType="num">
                                      <p:cBhvr additive="base">
                                        <p:cTn id="7" dur="500"/>
                                        <p:tgtEl>
                                          <p:spTgt spid="2898"/>
                                        </p:tgtEl>
                                        <p:attrNameLst>
                                          <p:attrName>ppt_w</p:attrName>
                                        </p:attrNameLst>
                                      </p:cBhvr>
                                      <p:tavLst>
                                        <p:tav tm="0">
                                          <p:val>
                                            <p:strVal val="0"/>
                                          </p:val>
                                        </p:tav>
                                        <p:tav tm="100000">
                                          <p:val>
                                            <p:strVal val="#ppt_w"/>
                                          </p:val>
                                        </p:tav>
                                      </p:tavLst>
                                    </p:anim>
                                    <p:anim calcmode="lin" valueType="num">
                                      <p:cBhvr additive="base">
                                        <p:cTn id="8" dur="500"/>
                                        <p:tgtEl>
                                          <p:spTgt spid="2898"/>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899"/>
                                        </p:tgtEl>
                                        <p:attrNameLst>
                                          <p:attrName>style.visibility</p:attrName>
                                        </p:attrNameLst>
                                      </p:cBhvr>
                                      <p:to>
                                        <p:strVal val="visible"/>
                                      </p:to>
                                    </p:set>
                                    <p:anim calcmode="lin" valueType="num">
                                      <p:cBhvr additive="base">
                                        <p:cTn id="11" dur="500"/>
                                        <p:tgtEl>
                                          <p:spTgt spid="2899"/>
                                        </p:tgtEl>
                                        <p:attrNameLst>
                                          <p:attrName>ppt_w</p:attrName>
                                        </p:attrNameLst>
                                      </p:cBhvr>
                                      <p:tavLst>
                                        <p:tav tm="0">
                                          <p:val>
                                            <p:strVal val="0"/>
                                          </p:val>
                                        </p:tav>
                                        <p:tav tm="100000">
                                          <p:val>
                                            <p:strVal val="#ppt_w"/>
                                          </p:val>
                                        </p:tav>
                                      </p:tavLst>
                                    </p:anim>
                                    <p:anim calcmode="lin" valueType="num">
                                      <p:cBhvr additive="base">
                                        <p:cTn id="12" dur="500"/>
                                        <p:tgtEl>
                                          <p:spTgt spid="2899"/>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2"/>
                                        </p:tgtEl>
                                        <p:attrNameLst>
                                          <p:attrName>style.visibility</p:attrName>
                                        </p:attrNameLst>
                                      </p:cBhvr>
                                      <p:to>
                                        <p:strVal val="visible"/>
                                      </p:to>
                                    </p:set>
                                    <p:animEffect transition="in" filter="fade">
                                      <p:cBhvr>
                                        <p:cTn id="17" dur="500"/>
                                        <p:tgtEl>
                                          <p:spTgt spid="290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4"/>
                                        </p:tgtEl>
                                        <p:attrNameLst>
                                          <p:attrName>style.visibility</p:attrName>
                                        </p:attrNameLst>
                                      </p:cBhvr>
                                      <p:to>
                                        <p:strVal val="visible"/>
                                      </p:to>
                                    </p:set>
                                    <p:animEffect transition="in" filter="fade">
                                      <p:cBhvr>
                                        <p:cTn id="22" dur="500"/>
                                        <p:tgtEl>
                                          <p:spTgt spid="29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8"/>
        <p:cNvGrpSpPr/>
        <p:nvPr/>
      </p:nvGrpSpPr>
      <p:grpSpPr>
        <a:xfrm>
          <a:off x="0" y="0"/>
          <a:ext cx="0" cy="0"/>
          <a:chOff x="0" y="0"/>
          <a:chExt cx="0" cy="0"/>
        </a:xfrm>
      </p:grpSpPr>
      <p:sp>
        <p:nvSpPr>
          <p:cNvPr id="2909" name="Google Shape;2909;p22"/>
          <p:cNvSpPr txBox="1">
            <a:spLocks noGrp="1"/>
          </p:cNvSpPr>
          <p:nvPr>
            <p:ph type="ctrTitle"/>
          </p:nvPr>
        </p:nvSpPr>
        <p:spPr>
          <a:xfrm>
            <a:off x="1447800" y="2269800"/>
            <a:ext cx="9609467"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200"/>
              <a:buNone/>
            </a:pPr>
            <a:r>
              <a:rPr lang="en-US" sz="5400">
                <a:latin typeface="Times New Roman" panose="02020603050405020304" pitchFamily="18" charset="0"/>
                <a:ea typeface="Arial"/>
                <a:cs typeface="Times New Roman" panose="02020603050405020304" pitchFamily="18" charset="0"/>
                <a:sym typeface="Arial"/>
              </a:rPr>
              <a:t>Nêu những việc nên làm để phòng chống sốt xuất huyết</a:t>
            </a:r>
            <a:endParaRPr>
              <a:latin typeface="Times New Roman" panose="02020603050405020304" pitchFamily="18" charset="0"/>
              <a:cs typeface="Times New Roman" panose="02020603050405020304" pitchFamily="18" charset="0"/>
            </a:endParaRPr>
          </a:p>
        </p:txBody>
      </p:sp>
      <p:pic>
        <p:nvPicPr>
          <p:cNvPr id="2910" name="Google Shape;2910;p22"/>
          <p:cNvPicPr preferRelativeResize="0"/>
          <p:nvPr/>
        </p:nvPicPr>
        <p:blipFill rotWithShape="1">
          <a:blip r:embed="rId3">
            <a:alphaModFix/>
          </a:blip>
          <a:srcRect/>
          <a:stretch/>
        </p:blipFill>
        <p:spPr>
          <a:xfrm rot="-1467045" flipH="1">
            <a:off x="843085" y="585308"/>
            <a:ext cx="1678664" cy="1491913"/>
          </a:xfrm>
          <a:prstGeom prst="rect">
            <a:avLst/>
          </a:prstGeom>
          <a:noFill/>
          <a:ln>
            <a:noFill/>
          </a:ln>
        </p:spPr>
      </p:pic>
      <p:pic>
        <p:nvPicPr>
          <p:cNvPr id="2911" name="Google Shape;2911;p22"/>
          <p:cNvPicPr preferRelativeResize="0"/>
          <p:nvPr/>
        </p:nvPicPr>
        <p:blipFill rotWithShape="1">
          <a:blip r:embed="rId4">
            <a:alphaModFix/>
          </a:blip>
          <a:srcRect/>
          <a:stretch/>
        </p:blipFill>
        <p:spPr>
          <a:xfrm>
            <a:off x="9879711" y="3871686"/>
            <a:ext cx="2312289" cy="3022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10"/>
                                        </p:tgtEl>
                                        <p:attrNameLst>
                                          <p:attrName>style.visibility</p:attrName>
                                        </p:attrNameLst>
                                      </p:cBhvr>
                                      <p:to>
                                        <p:strVal val="visible"/>
                                      </p:to>
                                    </p:set>
                                    <p:animEffect transition="in" filter="fade">
                                      <p:cBhvr>
                                        <p:cTn id="7" dur="500"/>
                                        <p:tgtEl>
                                          <p:spTgt spid="2910"/>
                                        </p:tgtEl>
                                      </p:cBhvr>
                                    </p:animEffect>
                                  </p:childTnLst>
                                </p:cTn>
                              </p:par>
                              <p:par>
                                <p:cTn id="8" presetID="10" presetClass="entr" presetSubtype="0" fill="hold" nodeType="withEffect">
                                  <p:stCondLst>
                                    <p:cond delay="0"/>
                                  </p:stCondLst>
                                  <p:childTnLst>
                                    <p:set>
                                      <p:cBhvr>
                                        <p:cTn id="9" dur="1" fill="hold">
                                          <p:stCondLst>
                                            <p:cond delay="0"/>
                                          </p:stCondLst>
                                        </p:cTn>
                                        <p:tgtEl>
                                          <p:spTgt spid="2911"/>
                                        </p:tgtEl>
                                        <p:attrNameLst>
                                          <p:attrName>style.visibility</p:attrName>
                                        </p:attrNameLst>
                                      </p:cBhvr>
                                      <p:to>
                                        <p:strVal val="visible"/>
                                      </p:to>
                                    </p:set>
                                    <p:animEffect transition="in" filter="fade">
                                      <p:cBhvr>
                                        <p:cTn id="10" dur="500"/>
                                        <p:tgtEl>
                                          <p:spTgt spid="2911"/>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2909"/>
                                        </p:tgtEl>
                                        <p:attrNameLst>
                                          <p:attrName>style.visibility</p:attrName>
                                        </p:attrNameLst>
                                      </p:cBhvr>
                                      <p:to>
                                        <p:strVal val="visible"/>
                                      </p:to>
                                    </p:set>
                                    <p:anim calcmode="lin" valueType="num">
                                      <p:cBhvr additive="base">
                                        <p:cTn id="15" dur="500"/>
                                        <p:tgtEl>
                                          <p:spTgt spid="2909"/>
                                        </p:tgtEl>
                                        <p:attrNameLst>
                                          <p:attrName>ppt_w</p:attrName>
                                        </p:attrNameLst>
                                      </p:cBhvr>
                                      <p:tavLst>
                                        <p:tav tm="0">
                                          <p:val>
                                            <p:strVal val="0"/>
                                          </p:val>
                                        </p:tav>
                                        <p:tav tm="100000">
                                          <p:val>
                                            <p:strVal val="#ppt_w"/>
                                          </p:val>
                                        </p:tav>
                                      </p:tavLst>
                                    </p:anim>
                                    <p:anim calcmode="lin" valueType="num">
                                      <p:cBhvr additive="base">
                                        <p:cTn id="16" dur="500"/>
                                        <p:tgtEl>
                                          <p:spTgt spid="290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5"/>
        <p:cNvGrpSpPr/>
        <p:nvPr/>
      </p:nvGrpSpPr>
      <p:grpSpPr>
        <a:xfrm>
          <a:off x="0" y="0"/>
          <a:ext cx="0" cy="0"/>
          <a:chOff x="0" y="0"/>
          <a:chExt cx="0" cy="0"/>
        </a:xfrm>
      </p:grpSpPr>
      <p:pic>
        <p:nvPicPr>
          <p:cNvPr id="2916" name="Google Shape;2916;p23" descr="Chắc chắn mẹ chưa biết: Muỗi đốt vào ban đêm ngứa hơn ban ngày"/>
          <p:cNvPicPr preferRelativeResize="0"/>
          <p:nvPr/>
        </p:nvPicPr>
        <p:blipFill rotWithShape="1">
          <a:blip r:embed="rId3">
            <a:alphaModFix/>
          </a:blip>
          <a:srcRect/>
          <a:stretch/>
        </p:blipFill>
        <p:spPr>
          <a:xfrm>
            <a:off x="6792113" y="1295400"/>
            <a:ext cx="3557863" cy="2751413"/>
          </a:xfrm>
          <a:prstGeom prst="roundRect">
            <a:avLst>
              <a:gd name="adj" fmla="val 8594"/>
            </a:avLst>
          </a:prstGeom>
          <a:solidFill>
            <a:srgbClr val="ECECEC"/>
          </a:solidFill>
          <a:ln>
            <a:noFill/>
          </a:ln>
          <a:effectLst>
            <a:reflection stA="38000" endPos="28000" dist="5000" dir="5400000" sy="-100000" algn="bl" rotWithShape="0"/>
          </a:effectLst>
        </p:spPr>
      </p:pic>
      <p:pic>
        <p:nvPicPr>
          <p:cNvPr id="2917" name="Google Shape;2917;p23" descr="Dịch vụ phun thuốc diệt muỗi tại nhà Hà Nội An toàn &amp;amp; Hiệu quả"/>
          <p:cNvPicPr preferRelativeResize="0"/>
          <p:nvPr/>
        </p:nvPicPr>
        <p:blipFill rotWithShape="1">
          <a:blip r:embed="rId4">
            <a:alphaModFix/>
          </a:blip>
          <a:srcRect/>
          <a:stretch/>
        </p:blipFill>
        <p:spPr>
          <a:xfrm>
            <a:off x="2336801" y="1092201"/>
            <a:ext cx="2741337" cy="2657193"/>
          </a:xfrm>
          <a:prstGeom prst="roundRect">
            <a:avLst>
              <a:gd name="adj" fmla="val 8594"/>
            </a:avLst>
          </a:prstGeom>
          <a:solidFill>
            <a:srgbClr val="ECECEC"/>
          </a:solidFill>
          <a:ln>
            <a:noFill/>
          </a:ln>
          <a:effectLst>
            <a:reflection stA="38000" endPos="28000" dist="5000" dir="5400000" sy="-100000" algn="bl" rotWithShape="0"/>
          </a:effectLst>
        </p:spPr>
      </p:pic>
      <p:sp>
        <p:nvSpPr>
          <p:cNvPr id="2918" name="Google Shape;2918;p23"/>
          <p:cNvSpPr txBox="1"/>
          <p:nvPr/>
        </p:nvSpPr>
        <p:spPr>
          <a:xfrm>
            <a:off x="1143000" y="5085546"/>
            <a:ext cx="9906000" cy="95406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rgbClr val="000000"/>
                </a:solidFill>
                <a:latin typeface="Times New Roman" panose="02020603050405020304" pitchFamily="18" charset="0"/>
                <a:cs typeface="Times New Roman" panose="02020603050405020304" pitchFamily="18" charset="0"/>
                <a:sym typeface="Arial"/>
              </a:rPr>
              <a:t>Để diệt muỗi và tránh bị muỗi đốt, ta cần thực hiện các việc làm sau:</a:t>
            </a:r>
            <a:endParaRPr sz="1800">
              <a:solidFill>
                <a:schemeClr val="lt1"/>
              </a:solidFill>
              <a:latin typeface="Times New Roman" panose="02020603050405020304" pitchFamily="18" charset="0"/>
              <a:cs typeface="Times New Roman" panose="02020603050405020304" pitchFamily="18"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17"/>
                                        </p:tgtEl>
                                        <p:attrNameLst>
                                          <p:attrName>style.visibility</p:attrName>
                                        </p:attrNameLst>
                                      </p:cBhvr>
                                      <p:to>
                                        <p:strVal val="visible"/>
                                      </p:to>
                                    </p:set>
                                    <p:anim calcmode="lin" valueType="num">
                                      <p:cBhvr additive="base">
                                        <p:cTn id="7" dur="500"/>
                                        <p:tgtEl>
                                          <p:spTgt spid="2917"/>
                                        </p:tgtEl>
                                        <p:attrNameLst>
                                          <p:attrName>ppt_w</p:attrName>
                                        </p:attrNameLst>
                                      </p:cBhvr>
                                      <p:tavLst>
                                        <p:tav tm="0">
                                          <p:val>
                                            <p:strVal val="0"/>
                                          </p:val>
                                        </p:tav>
                                        <p:tav tm="100000">
                                          <p:val>
                                            <p:strVal val="#ppt_w"/>
                                          </p:val>
                                        </p:tav>
                                      </p:tavLst>
                                    </p:anim>
                                    <p:anim calcmode="lin" valueType="num">
                                      <p:cBhvr additive="base">
                                        <p:cTn id="8" dur="500"/>
                                        <p:tgtEl>
                                          <p:spTgt spid="2917"/>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16"/>
                                        </p:tgtEl>
                                        <p:attrNameLst>
                                          <p:attrName>style.visibility</p:attrName>
                                        </p:attrNameLst>
                                      </p:cBhvr>
                                      <p:to>
                                        <p:strVal val="visible"/>
                                      </p:to>
                                    </p:set>
                                    <p:anim calcmode="lin" valueType="num">
                                      <p:cBhvr additive="base">
                                        <p:cTn id="11" dur="500"/>
                                        <p:tgtEl>
                                          <p:spTgt spid="2916"/>
                                        </p:tgtEl>
                                        <p:attrNameLst>
                                          <p:attrName>ppt_w</p:attrName>
                                        </p:attrNameLst>
                                      </p:cBhvr>
                                      <p:tavLst>
                                        <p:tav tm="0">
                                          <p:val>
                                            <p:strVal val="0"/>
                                          </p:val>
                                        </p:tav>
                                        <p:tav tm="100000">
                                          <p:val>
                                            <p:strVal val="#ppt_w"/>
                                          </p:val>
                                        </p:tav>
                                      </p:tavLst>
                                    </p:anim>
                                    <p:anim calcmode="lin" valueType="num">
                                      <p:cBhvr additive="base">
                                        <p:cTn id="12" dur="500"/>
                                        <p:tgtEl>
                                          <p:spTgt spid="2916"/>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918"/>
                                        </p:tgtEl>
                                        <p:attrNameLst>
                                          <p:attrName>style.visibility</p:attrName>
                                        </p:attrNameLst>
                                      </p:cBhvr>
                                      <p:to>
                                        <p:strVal val="visible"/>
                                      </p:to>
                                    </p:set>
                                    <p:anim calcmode="lin" valueType="num">
                                      <p:cBhvr additive="base">
                                        <p:cTn id="17" dur="500"/>
                                        <p:tgtEl>
                                          <p:spTgt spid="2918"/>
                                        </p:tgtEl>
                                        <p:attrNameLst>
                                          <p:attrName>ppt_w</p:attrName>
                                        </p:attrNameLst>
                                      </p:cBhvr>
                                      <p:tavLst>
                                        <p:tav tm="0">
                                          <p:val>
                                            <p:strVal val="0"/>
                                          </p:val>
                                        </p:tav>
                                        <p:tav tm="100000">
                                          <p:val>
                                            <p:strVal val="#ppt_w"/>
                                          </p:val>
                                        </p:tav>
                                      </p:tavLst>
                                    </p:anim>
                                    <p:anim calcmode="lin" valueType="num">
                                      <p:cBhvr additive="base">
                                        <p:cTn id="18" dur="500"/>
                                        <p:tgtEl>
                                          <p:spTgt spid="291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2"/>
        <p:cNvGrpSpPr/>
        <p:nvPr/>
      </p:nvGrpSpPr>
      <p:grpSpPr>
        <a:xfrm>
          <a:off x="0" y="0"/>
          <a:ext cx="0" cy="0"/>
          <a:chOff x="0" y="0"/>
          <a:chExt cx="0" cy="0"/>
        </a:xfrm>
      </p:grpSpPr>
      <p:sp>
        <p:nvSpPr>
          <p:cNvPr id="2923" name="Google Shape;2923;p24"/>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267">
                <a:latin typeface="Times New Roman" panose="02020603050405020304" pitchFamily="18" charset="0"/>
                <a:ea typeface="Arial"/>
                <a:cs typeface="Times New Roman" panose="02020603050405020304" pitchFamily="18" charset="0"/>
                <a:sym typeface="Arial"/>
              </a:rPr>
              <a:t>Vệ sinh nhà ở và môi trường xung quanh.</a:t>
            </a:r>
            <a:endParaRPr>
              <a:latin typeface="Times New Roman" panose="02020603050405020304" pitchFamily="18" charset="0"/>
              <a:cs typeface="Times New Roman" panose="02020603050405020304" pitchFamily="18" charset="0"/>
            </a:endParaRPr>
          </a:p>
        </p:txBody>
      </p:sp>
      <p:pic>
        <p:nvPicPr>
          <p:cNvPr id="2924" name="Google Shape;2924;p24" descr="Hiệu quả từ các mô hình cải thiện môi trường có sự tham gia của cộng đồng |  www.tinmoitruong.vn"/>
          <p:cNvPicPr preferRelativeResize="0"/>
          <p:nvPr/>
        </p:nvPicPr>
        <p:blipFill rotWithShape="1">
          <a:blip r:embed="rId3">
            <a:alphaModFix/>
          </a:blip>
          <a:srcRect/>
          <a:stretch/>
        </p:blipFill>
        <p:spPr>
          <a:xfrm>
            <a:off x="6299200" y="2006600"/>
            <a:ext cx="4978400" cy="3657600"/>
          </a:xfrm>
          <a:prstGeom prst="rect">
            <a:avLst/>
          </a:prstGeom>
          <a:noFill/>
          <a:ln>
            <a:noFill/>
          </a:ln>
          <a:effectLst>
            <a:outerShdw blurRad="292100" dist="139700" dir="2700000" algn="tl" rotWithShape="0">
              <a:srgbClr val="333333">
                <a:alpha val="64705"/>
              </a:srgbClr>
            </a:outerShdw>
          </a:effectLst>
        </p:spPr>
      </p:pic>
      <p:pic>
        <p:nvPicPr>
          <p:cNvPr id="2925" name="Google Shape;2925;p24" descr="17 mẹo dọn dẹp và vệ sinh nhà cửa thần tốc – bTaskee"/>
          <p:cNvPicPr preferRelativeResize="0"/>
          <p:nvPr/>
        </p:nvPicPr>
        <p:blipFill rotWithShape="1">
          <a:blip r:embed="rId4">
            <a:alphaModFix/>
          </a:blip>
          <a:srcRect/>
          <a:stretch/>
        </p:blipFill>
        <p:spPr>
          <a:xfrm>
            <a:off x="1016000" y="2006600"/>
            <a:ext cx="4876800" cy="3657600"/>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23"/>
                                        </p:tgtEl>
                                        <p:attrNameLst>
                                          <p:attrName>style.visibility</p:attrName>
                                        </p:attrNameLst>
                                      </p:cBhvr>
                                      <p:to>
                                        <p:strVal val="visible"/>
                                      </p:to>
                                    </p:set>
                                    <p:animEffect transition="in" filter="fade">
                                      <p:cBhvr>
                                        <p:cTn id="7" dur="500"/>
                                        <p:tgtEl>
                                          <p:spTgt spid="2923"/>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25"/>
                                        </p:tgtEl>
                                        <p:attrNameLst>
                                          <p:attrName>style.visibility</p:attrName>
                                        </p:attrNameLst>
                                      </p:cBhvr>
                                      <p:to>
                                        <p:strVal val="visible"/>
                                      </p:to>
                                    </p:set>
                                    <p:anim calcmode="lin" valueType="num">
                                      <p:cBhvr additive="base">
                                        <p:cTn id="12" dur="500"/>
                                        <p:tgtEl>
                                          <p:spTgt spid="2925"/>
                                        </p:tgtEl>
                                        <p:attrNameLst>
                                          <p:attrName>ppt_w</p:attrName>
                                        </p:attrNameLst>
                                      </p:cBhvr>
                                      <p:tavLst>
                                        <p:tav tm="0">
                                          <p:val>
                                            <p:strVal val="0"/>
                                          </p:val>
                                        </p:tav>
                                        <p:tav tm="100000">
                                          <p:val>
                                            <p:strVal val="#ppt_w"/>
                                          </p:val>
                                        </p:tav>
                                      </p:tavLst>
                                    </p:anim>
                                    <p:anim calcmode="lin" valueType="num">
                                      <p:cBhvr additive="base">
                                        <p:cTn id="13" dur="500"/>
                                        <p:tgtEl>
                                          <p:spTgt spid="2925"/>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24"/>
                                        </p:tgtEl>
                                        <p:attrNameLst>
                                          <p:attrName>style.visibility</p:attrName>
                                        </p:attrNameLst>
                                      </p:cBhvr>
                                      <p:to>
                                        <p:strVal val="visible"/>
                                      </p:to>
                                    </p:set>
                                    <p:anim calcmode="lin" valueType="num">
                                      <p:cBhvr additive="base">
                                        <p:cTn id="17" dur="500"/>
                                        <p:tgtEl>
                                          <p:spTgt spid="2924"/>
                                        </p:tgtEl>
                                        <p:attrNameLst>
                                          <p:attrName>ppt_w</p:attrName>
                                        </p:attrNameLst>
                                      </p:cBhvr>
                                      <p:tavLst>
                                        <p:tav tm="0">
                                          <p:val>
                                            <p:strVal val="0"/>
                                          </p:val>
                                        </p:tav>
                                        <p:tav tm="100000">
                                          <p:val>
                                            <p:strVal val="#ppt_w"/>
                                          </p:val>
                                        </p:tav>
                                      </p:tavLst>
                                    </p:anim>
                                    <p:anim calcmode="lin" valueType="num">
                                      <p:cBhvr additive="base">
                                        <p:cTn id="18" dur="500"/>
                                        <p:tgtEl>
                                          <p:spTgt spid="292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9"/>
        <p:cNvGrpSpPr/>
        <p:nvPr/>
      </p:nvGrpSpPr>
      <p:grpSpPr>
        <a:xfrm>
          <a:off x="0" y="0"/>
          <a:ext cx="0" cy="0"/>
          <a:chOff x="0" y="0"/>
          <a:chExt cx="0" cy="0"/>
        </a:xfrm>
      </p:grpSpPr>
      <p:sp>
        <p:nvSpPr>
          <p:cNvPr id="2930" name="Google Shape;2930;p25"/>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a:latin typeface="Times New Roman" panose="02020603050405020304" pitchFamily="18" charset="0"/>
                <a:ea typeface="Arial"/>
                <a:cs typeface="Times New Roman" panose="02020603050405020304" pitchFamily="18" charset="0"/>
                <a:sym typeface="Arial"/>
              </a:rPr>
              <a:t> Khai thông cống rãnh., không để ao tù, nước đọng.</a:t>
            </a:r>
            <a:endParaRPr>
              <a:latin typeface="Times New Roman" panose="02020603050405020304" pitchFamily="18" charset="0"/>
              <a:ea typeface="Arial"/>
              <a:cs typeface="Times New Roman" panose="02020603050405020304" pitchFamily="18" charset="0"/>
              <a:sym typeface="Arial"/>
            </a:endParaRPr>
          </a:p>
        </p:txBody>
      </p:sp>
      <p:pic>
        <p:nvPicPr>
          <p:cNvPr id="2931" name="Google Shape;2931;p25"/>
          <p:cNvPicPr preferRelativeResize="0"/>
          <p:nvPr/>
        </p:nvPicPr>
        <p:blipFill rotWithShape="1">
          <a:blip r:embed="rId3">
            <a:alphaModFix/>
          </a:blip>
          <a:srcRect/>
          <a:stretch/>
        </p:blipFill>
        <p:spPr>
          <a:xfrm>
            <a:off x="812801" y="2006601"/>
            <a:ext cx="5347959" cy="3565305"/>
          </a:xfrm>
          <a:prstGeom prst="rect">
            <a:avLst/>
          </a:prstGeom>
          <a:noFill/>
          <a:ln>
            <a:noFill/>
          </a:ln>
          <a:effectLst>
            <a:outerShdw blurRad="292100" dist="139700" dir="2700000" algn="tl" rotWithShape="0">
              <a:srgbClr val="333333">
                <a:alpha val="64705"/>
              </a:srgbClr>
            </a:outerShdw>
          </a:effectLst>
        </p:spPr>
      </p:pic>
      <p:pic>
        <p:nvPicPr>
          <p:cNvPr id="2932" name="Google Shape;2932;p25"/>
          <p:cNvPicPr preferRelativeResize="0"/>
          <p:nvPr/>
        </p:nvPicPr>
        <p:blipFill rotWithShape="1">
          <a:blip r:embed="rId4">
            <a:alphaModFix/>
          </a:blip>
          <a:srcRect/>
          <a:stretch/>
        </p:blipFill>
        <p:spPr>
          <a:xfrm>
            <a:off x="6283485" y="2006601"/>
            <a:ext cx="5095716" cy="3565305"/>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0"/>
                                        </p:tgtEl>
                                        <p:attrNameLst>
                                          <p:attrName>style.visibility</p:attrName>
                                        </p:attrNameLst>
                                      </p:cBhvr>
                                      <p:to>
                                        <p:strVal val="visible"/>
                                      </p:to>
                                    </p:set>
                                    <p:animEffect transition="in" filter="fade">
                                      <p:cBhvr>
                                        <p:cTn id="7" dur="500"/>
                                        <p:tgtEl>
                                          <p:spTgt spid="293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31"/>
                                        </p:tgtEl>
                                        <p:attrNameLst>
                                          <p:attrName>style.visibility</p:attrName>
                                        </p:attrNameLst>
                                      </p:cBhvr>
                                      <p:to>
                                        <p:strVal val="visible"/>
                                      </p:to>
                                    </p:set>
                                    <p:anim calcmode="lin" valueType="num">
                                      <p:cBhvr additive="base">
                                        <p:cTn id="12" dur="500"/>
                                        <p:tgtEl>
                                          <p:spTgt spid="2931"/>
                                        </p:tgtEl>
                                        <p:attrNameLst>
                                          <p:attrName>ppt_w</p:attrName>
                                        </p:attrNameLst>
                                      </p:cBhvr>
                                      <p:tavLst>
                                        <p:tav tm="0">
                                          <p:val>
                                            <p:strVal val="0"/>
                                          </p:val>
                                        </p:tav>
                                        <p:tav tm="100000">
                                          <p:val>
                                            <p:strVal val="#ppt_w"/>
                                          </p:val>
                                        </p:tav>
                                      </p:tavLst>
                                    </p:anim>
                                    <p:anim calcmode="lin" valueType="num">
                                      <p:cBhvr additive="base">
                                        <p:cTn id="13" dur="500"/>
                                        <p:tgtEl>
                                          <p:spTgt spid="2931"/>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32"/>
                                        </p:tgtEl>
                                        <p:attrNameLst>
                                          <p:attrName>style.visibility</p:attrName>
                                        </p:attrNameLst>
                                      </p:cBhvr>
                                      <p:to>
                                        <p:strVal val="visible"/>
                                      </p:to>
                                    </p:set>
                                    <p:anim calcmode="lin" valueType="num">
                                      <p:cBhvr additive="base">
                                        <p:cTn id="17" dur="500"/>
                                        <p:tgtEl>
                                          <p:spTgt spid="2932"/>
                                        </p:tgtEl>
                                        <p:attrNameLst>
                                          <p:attrName>ppt_w</p:attrName>
                                        </p:attrNameLst>
                                      </p:cBhvr>
                                      <p:tavLst>
                                        <p:tav tm="0">
                                          <p:val>
                                            <p:strVal val="0"/>
                                          </p:val>
                                        </p:tav>
                                        <p:tav tm="100000">
                                          <p:val>
                                            <p:strVal val="#ppt_w"/>
                                          </p:val>
                                        </p:tav>
                                      </p:tavLst>
                                    </p:anim>
                                    <p:anim calcmode="lin" valueType="num">
                                      <p:cBhvr additive="base">
                                        <p:cTn id="18" dur="500"/>
                                        <p:tgtEl>
                                          <p:spTgt spid="293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36"/>
        <p:cNvGrpSpPr/>
        <p:nvPr/>
      </p:nvGrpSpPr>
      <p:grpSpPr>
        <a:xfrm>
          <a:off x="0" y="0"/>
          <a:ext cx="0" cy="0"/>
          <a:chOff x="0" y="0"/>
          <a:chExt cx="0" cy="0"/>
        </a:xfrm>
      </p:grpSpPr>
      <p:sp>
        <p:nvSpPr>
          <p:cNvPr id="2937" name="Google Shape;2937;p26"/>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a:latin typeface="Times New Roman" panose="02020603050405020304" pitchFamily="18" charset="0"/>
                <a:ea typeface="Arial"/>
                <a:cs typeface="Times New Roman" panose="02020603050405020304" pitchFamily="18" charset="0"/>
                <a:sym typeface="Arial"/>
              </a:rPr>
              <a:t>Tránh để muỗi đốt</a:t>
            </a:r>
            <a:endParaRPr sz="4000">
              <a:latin typeface="Times New Roman" panose="02020603050405020304" pitchFamily="18" charset="0"/>
              <a:cs typeface="Times New Roman" panose="02020603050405020304" pitchFamily="18" charset="0"/>
            </a:endParaRPr>
          </a:p>
        </p:txBody>
      </p:sp>
      <p:sp>
        <p:nvSpPr>
          <p:cNvPr id="2938" name="Google Shape;2938;p26" descr="Chiến dịch vệ sinh môi trường, diệt bọ gậy chủ động phòng chống bệnh sốt  xuất"/>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3600">
              <a:solidFill>
                <a:schemeClr val="lt1"/>
              </a:solidFill>
              <a:latin typeface="Times New Roman" panose="02020603050405020304" pitchFamily="18" charset="0"/>
              <a:cs typeface="Times New Roman" panose="02020603050405020304" pitchFamily="18" charset="0"/>
              <a:sym typeface="Arial"/>
            </a:endParaRPr>
          </a:p>
        </p:txBody>
      </p:sp>
      <p:pic>
        <p:nvPicPr>
          <p:cNvPr id="2939" name="Google Shape;2939;p26"/>
          <p:cNvPicPr preferRelativeResize="0"/>
          <p:nvPr/>
        </p:nvPicPr>
        <p:blipFill rotWithShape="1">
          <a:blip r:embed="rId3">
            <a:alphaModFix/>
          </a:blip>
          <a:srcRect/>
          <a:stretch/>
        </p:blipFill>
        <p:spPr>
          <a:xfrm>
            <a:off x="1422400" y="1905000"/>
            <a:ext cx="4572000" cy="4114800"/>
          </a:xfrm>
          <a:prstGeom prst="rect">
            <a:avLst/>
          </a:prstGeom>
          <a:noFill/>
          <a:ln>
            <a:noFill/>
          </a:ln>
        </p:spPr>
      </p:pic>
      <p:pic>
        <p:nvPicPr>
          <p:cNvPr id="2940" name="Google Shape;2940;p26"/>
          <p:cNvPicPr preferRelativeResize="0"/>
          <p:nvPr/>
        </p:nvPicPr>
        <p:blipFill rotWithShape="1">
          <a:blip r:embed="rId4">
            <a:alphaModFix/>
          </a:blip>
          <a:srcRect/>
          <a:stretch/>
        </p:blipFill>
        <p:spPr>
          <a:xfrm>
            <a:off x="7010400" y="1905001"/>
            <a:ext cx="3815843" cy="40756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7"/>
                                        </p:tgtEl>
                                        <p:attrNameLst>
                                          <p:attrName>style.visibility</p:attrName>
                                        </p:attrNameLst>
                                      </p:cBhvr>
                                      <p:to>
                                        <p:strVal val="visible"/>
                                      </p:to>
                                    </p:set>
                                    <p:animEffect transition="in" filter="fade">
                                      <p:cBhvr>
                                        <p:cTn id="7" dur="500"/>
                                        <p:tgtEl>
                                          <p:spTgt spid="2937"/>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39"/>
                                        </p:tgtEl>
                                        <p:attrNameLst>
                                          <p:attrName>style.visibility</p:attrName>
                                        </p:attrNameLst>
                                      </p:cBhvr>
                                      <p:to>
                                        <p:strVal val="visible"/>
                                      </p:to>
                                    </p:set>
                                    <p:anim calcmode="lin" valueType="num">
                                      <p:cBhvr additive="base">
                                        <p:cTn id="12" dur="500"/>
                                        <p:tgtEl>
                                          <p:spTgt spid="2939"/>
                                        </p:tgtEl>
                                        <p:attrNameLst>
                                          <p:attrName>ppt_w</p:attrName>
                                        </p:attrNameLst>
                                      </p:cBhvr>
                                      <p:tavLst>
                                        <p:tav tm="0">
                                          <p:val>
                                            <p:strVal val="0"/>
                                          </p:val>
                                        </p:tav>
                                        <p:tav tm="100000">
                                          <p:val>
                                            <p:strVal val="#ppt_w"/>
                                          </p:val>
                                        </p:tav>
                                      </p:tavLst>
                                    </p:anim>
                                    <p:anim calcmode="lin" valueType="num">
                                      <p:cBhvr additive="base">
                                        <p:cTn id="13" dur="500"/>
                                        <p:tgtEl>
                                          <p:spTgt spid="2939"/>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40"/>
                                        </p:tgtEl>
                                        <p:attrNameLst>
                                          <p:attrName>style.visibility</p:attrName>
                                        </p:attrNameLst>
                                      </p:cBhvr>
                                      <p:to>
                                        <p:strVal val="visible"/>
                                      </p:to>
                                    </p:set>
                                    <p:anim calcmode="lin" valueType="num">
                                      <p:cBhvr additive="base">
                                        <p:cTn id="17" dur="500"/>
                                        <p:tgtEl>
                                          <p:spTgt spid="2940"/>
                                        </p:tgtEl>
                                        <p:attrNameLst>
                                          <p:attrName>ppt_w</p:attrName>
                                        </p:attrNameLst>
                                      </p:cBhvr>
                                      <p:tavLst>
                                        <p:tav tm="0">
                                          <p:val>
                                            <p:strVal val="0"/>
                                          </p:val>
                                        </p:tav>
                                        <p:tav tm="100000">
                                          <p:val>
                                            <p:strVal val="#ppt_w"/>
                                          </p:val>
                                        </p:tav>
                                      </p:tavLst>
                                    </p:anim>
                                    <p:anim calcmode="lin" valueType="num">
                                      <p:cBhvr additive="base">
                                        <p:cTn id="18" dur="500"/>
                                        <p:tgtEl>
                                          <p:spTgt spid="29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4"/>
        <p:cNvGrpSpPr/>
        <p:nvPr/>
      </p:nvGrpSpPr>
      <p:grpSpPr>
        <a:xfrm>
          <a:off x="0" y="0"/>
          <a:ext cx="0" cy="0"/>
          <a:chOff x="0" y="0"/>
          <a:chExt cx="0" cy="0"/>
        </a:xfrm>
      </p:grpSpPr>
      <p:sp>
        <p:nvSpPr>
          <p:cNvPr id="2945" name="Google Shape;2945;p27"/>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000">
                <a:latin typeface="Times New Roman" panose="02020603050405020304" pitchFamily="18" charset="0"/>
                <a:ea typeface="Arial"/>
                <a:cs typeface="Times New Roman" panose="02020603050405020304" pitchFamily="18" charset="0"/>
                <a:sym typeface="Arial"/>
              </a:rPr>
              <a:t>Vận dụng tại trường học</a:t>
            </a:r>
            <a:endParaRPr sz="4000">
              <a:latin typeface="Times New Roman" panose="02020603050405020304" pitchFamily="18" charset="0"/>
              <a:cs typeface="Times New Roman" panose="02020603050405020304" pitchFamily="18" charset="0"/>
            </a:endParaRPr>
          </a:p>
        </p:txBody>
      </p:sp>
      <p:sp>
        <p:nvSpPr>
          <p:cNvPr id="2946" name="Google Shape;2946;p27" descr="Chiến dịch vệ sinh môi trường, diệt bọ gậy chủ động phòng chống bệnh sốt  xuất"/>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lt1"/>
              </a:solidFill>
              <a:latin typeface="Times New Roman" panose="02020603050405020304" pitchFamily="18" charset="0"/>
              <a:cs typeface="Times New Roman" panose="02020603050405020304" pitchFamily="18" charset="0"/>
              <a:sym typeface="Arial"/>
            </a:endParaRPr>
          </a:p>
        </p:txBody>
      </p:sp>
      <p:pic>
        <p:nvPicPr>
          <p:cNvPr id="2947" name="Google Shape;2947;p27"/>
          <p:cNvPicPr preferRelativeResize="0"/>
          <p:nvPr/>
        </p:nvPicPr>
        <p:blipFill rotWithShape="1">
          <a:blip r:embed="rId3">
            <a:alphaModFix/>
          </a:blip>
          <a:srcRect/>
          <a:stretch/>
        </p:blipFill>
        <p:spPr>
          <a:xfrm>
            <a:off x="982804" y="2311399"/>
            <a:ext cx="5080000" cy="3153588"/>
          </a:xfrm>
          <a:prstGeom prst="rect">
            <a:avLst/>
          </a:prstGeom>
          <a:noFill/>
          <a:ln>
            <a:noFill/>
          </a:ln>
          <a:effectLst>
            <a:outerShdw blurRad="292100" dist="139700" dir="2700000" algn="tl" rotWithShape="0">
              <a:srgbClr val="333333">
                <a:alpha val="64705"/>
              </a:srgbClr>
            </a:outerShdw>
          </a:effectLst>
        </p:spPr>
      </p:pic>
      <p:pic>
        <p:nvPicPr>
          <p:cNvPr id="2948" name="Google Shape;2948;p27"/>
          <p:cNvPicPr preferRelativeResize="0"/>
          <p:nvPr/>
        </p:nvPicPr>
        <p:blipFill rotWithShape="1">
          <a:blip r:embed="rId4">
            <a:alphaModFix/>
          </a:blip>
          <a:srcRect/>
          <a:stretch/>
        </p:blipFill>
        <p:spPr>
          <a:xfrm>
            <a:off x="6299201" y="2311399"/>
            <a:ext cx="4944249" cy="3153589"/>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45"/>
                                        </p:tgtEl>
                                        <p:attrNameLst>
                                          <p:attrName>style.visibility</p:attrName>
                                        </p:attrNameLst>
                                      </p:cBhvr>
                                      <p:to>
                                        <p:strVal val="visible"/>
                                      </p:to>
                                    </p:set>
                                    <p:animEffect transition="in" filter="fade">
                                      <p:cBhvr>
                                        <p:cTn id="7" dur="500"/>
                                        <p:tgtEl>
                                          <p:spTgt spid="2945"/>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47"/>
                                        </p:tgtEl>
                                        <p:attrNameLst>
                                          <p:attrName>style.visibility</p:attrName>
                                        </p:attrNameLst>
                                      </p:cBhvr>
                                      <p:to>
                                        <p:strVal val="visible"/>
                                      </p:to>
                                    </p:set>
                                    <p:anim calcmode="lin" valueType="num">
                                      <p:cBhvr additive="base">
                                        <p:cTn id="12" dur="500"/>
                                        <p:tgtEl>
                                          <p:spTgt spid="2947"/>
                                        </p:tgtEl>
                                        <p:attrNameLst>
                                          <p:attrName>ppt_w</p:attrName>
                                        </p:attrNameLst>
                                      </p:cBhvr>
                                      <p:tavLst>
                                        <p:tav tm="0">
                                          <p:val>
                                            <p:strVal val="0"/>
                                          </p:val>
                                        </p:tav>
                                        <p:tav tm="100000">
                                          <p:val>
                                            <p:strVal val="#ppt_w"/>
                                          </p:val>
                                        </p:tav>
                                      </p:tavLst>
                                    </p:anim>
                                    <p:anim calcmode="lin" valueType="num">
                                      <p:cBhvr additive="base">
                                        <p:cTn id="13" dur="500"/>
                                        <p:tgtEl>
                                          <p:spTgt spid="2947"/>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48"/>
                                        </p:tgtEl>
                                        <p:attrNameLst>
                                          <p:attrName>style.visibility</p:attrName>
                                        </p:attrNameLst>
                                      </p:cBhvr>
                                      <p:to>
                                        <p:strVal val="visible"/>
                                      </p:to>
                                    </p:set>
                                    <p:anim calcmode="lin" valueType="num">
                                      <p:cBhvr additive="base">
                                        <p:cTn id="17" dur="500"/>
                                        <p:tgtEl>
                                          <p:spTgt spid="2948"/>
                                        </p:tgtEl>
                                        <p:attrNameLst>
                                          <p:attrName>ppt_w</p:attrName>
                                        </p:attrNameLst>
                                      </p:cBhvr>
                                      <p:tavLst>
                                        <p:tav tm="0">
                                          <p:val>
                                            <p:strVal val="0"/>
                                          </p:val>
                                        </p:tav>
                                        <p:tav tm="100000">
                                          <p:val>
                                            <p:strVal val="#ppt_w"/>
                                          </p:val>
                                        </p:tav>
                                      </p:tavLst>
                                    </p:anim>
                                    <p:anim calcmode="lin" valueType="num">
                                      <p:cBhvr additive="base">
                                        <p:cTn id="18" dur="500"/>
                                        <p:tgtEl>
                                          <p:spTgt spid="294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52"/>
        <p:cNvGrpSpPr/>
        <p:nvPr/>
      </p:nvGrpSpPr>
      <p:grpSpPr>
        <a:xfrm>
          <a:off x="0" y="0"/>
          <a:ext cx="0" cy="0"/>
          <a:chOff x="0" y="0"/>
          <a:chExt cx="0" cy="0"/>
        </a:xfrm>
      </p:grpSpPr>
      <p:sp>
        <p:nvSpPr>
          <p:cNvPr id="2953" name="Google Shape;2953;p28"/>
          <p:cNvSpPr txBox="1">
            <a:spLocks noGrp="1"/>
          </p:cNvSpPr>
          <p:nvPr>
            <p:ph type="ctrTitle"/>
          </p:nvPr>
        </p:nvSpPr>
        <p:spPr>
          <a:xfrm>
            <a:off x="990600" y="2357731"/>
            <a:ext cx="10591802" cy="2318400"/>
          </a:xfrm>
          <a:prstGeom prst="rect">
            <a:avLst/>
          </a:prstGeom>
          <a:noFill/>
          <a:ln w="19050" cap="flat" cmpd="sng">
            <a:solidFill>
              <a:srgbClr val="000000"/>
            </a:solidFill>
            <a:prstDash val="dash"/>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5200"/>
              <a:buNone/>
            </a:pPr>
            <a:r>
              <a:rPr lang="en-US" sz="4800">
                <a:latin typeface="Times New Roman" panose="02020603050405020304" pitchFamily="18" charset="0"/>
                <a:ea typeface="Arial"/>
                <a:cs typeface="Times New Roman" panose="02020603050405020304" pitchFamily="18" charset="0"/>
                <a:sym typeface="Arial"/>
              </a:rPr>
              <a:t>Gia đình bạn thường sử dụng cách nào để diệt muỗi và bọ gậy?</a:t>
            </a:r>
            <a:endParaRPr>
              <a:latin typeface="Times New Roman" panose="02020603050405020304" pitchFamily="18" charset="0"/>
              <a:cs typeface="Times New Roman" panose="02020603050405020304" pitchFamily="18" charset="0"/>
            </a:endParaRPr>
          </a:p>
        </p:txBody>
      </p:sp>
      <p:pic>
        <p:nvPicPr>
          <p:cNvPr id="2954" name="Google Shape;2954;p28"/>
          <p:cNvPicPr preferRelativeResize="0"/>
          <p:nvPr/>
        </p:nvPicPr>
        <p:blipFill rotWithShape="1">
          <a:blip r:embed="rId3">
            <a:alphaModFix/>
          </a:blip>
          <a:srcRect/>
          <a:stretch/>
        </p:blipFill>
        <p:spPr>
          <a:xfrm rot="-1467045" flipH="1">
            <a:off x="843085" y="585308"/>
            <a:ext cx="1678664" cy="1491913"/>
          </a:xfrm>
          <a:prstGeom prst="rect">
            <a:avLst/>
          </a:prstGeom>
          <a:noFill/>
          <a:ln>
            <a:noFill/>
          </a:ln>
        </p:spPr>
      </p:pic>
      <p:pic>
        <p:nvPicPr>
          <p:cNvPr id="2955" name="Google Shape;2955;p28"/>
          <p:cNvPicPr preferRelativeResize="0"/>
          <p:nvPr/>
        </p:nvPicPr>
        <p:blipFill rotWithShape="1">
          <a:blip r:embed="rId4">
            <a:alphaModFix/>
          </a:blip>
          <a:srcRect/>
          <a:stretch/>
        </p:blipFill>
        <p:spPr>
          <a:xfrm>
            <a:off x="9879711" y="3871686"/>
            <a:ext cx="2312289" cy="3022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54"/>
                                        </p:tgtEl>
                                        <p:attrNameLst>
                                          <p:attrName>style.visibility</p:attrName>
                                        </p:attrNameLst>
                                      </p:cBhvr>
                                      <p:to>
                                        <p:strVal val="visible"/>
                                      </p:to>
                                    </p:set>
                                    <p:animEffect transition="in" filter="fade">
                                      <p:cBhvr>
                                        <p:cTn id="7" dur="500"/>
                                        <p:tgtEl>
                                          <p:spTgt spid="29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55"/>
                                        </p:tgtEl>
                                        <p:attrNameLst>
                                          <p:attrName>style.visibility</p:attrName>
                                        </p:attrNameLst>
                                      </p:cBhvr>
                                      <p:to>
                                        <p:strVal val="visible"/>
                                      </p:to>
                                    </p:set>
                                    <p:animEffect transition="in" filter="fade">
                                      <p:cBhvr>
                                        <p:cTn id="11" dur="500"/>
                                        <p:tgtEl>
                                          <p:spTgt spid="2955"/>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2953"/>
                                        </p:tgtEl>
                                        <p:attrNameLst>
                                          <p:attrName>style.visibility</p:attrName>
                                        </p:attrNameLst>
                                      </p:cBhvr>
                                      <p:to>
                                        <p:strVal val="visible"/>
                                      </p:to>
                                    </p:set>
                                    <p:anim calcmode="lin" valueType="num">
                                      <p:cBhvr additive="base">
                                        <p:cTn id="16" dur="500"/>
                                        <p:tgtEl>
                                          <p:spTgt spid="2953"/>
                                        </p:tgtEl>
                                        <p:attrNameLst>
                                          <p:attrName>ppt_w</p:attrName>
                                        </p:attrNameLst>
                                      </p:cBhvr>
                                      <p:tavLst>
                                        <p:tav tm="0">
                                          <p:val>
                                            <p:strVal val="0"/>
                                          </p:val>
                                        </p:tav>
                                        <p:tav tm="100000">
                                          <p:val>
                                            <p:strVal val="#ppt_w"/>
                                          </p:val>
                                        </p:tav>
                                      </p:tavLst>
                                    </p:anim>
                                    <p:anim calcmode="lin" valueType="num">
                                      <p:cBhvr additive="base">
                                        <p:cTn id="17" dur="500"/>
                                        <p:tgtEl>
                                          <p:spTgt spid="295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9"/>
        <p:cNvGrpSpPr/>
        <p:nvPr/>
      </p:nvGrpSpPr>
      <p:grpSpPr>
        <a:xfrm>
          <a:off x="0" y="0"/>
          <a:ext cx="0" cy="0"/>
          <a:chOff x="0" y="0"/>
          <a:chExt cx="0" cy="0"/>
        </a:xfrm>
      </p:grpSpPr>
      <p:sp>
        <p:nvSpPr>
          <p:cNvPr id="2960" name="Google Shape;2960;p29"/>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a:latin typeface="Times New Roman" panose="02020603050405020304" pitchFamily="18" charset="0"/>
                <a:ea typeface="Arial"/>
                <a:cs typeface="Times New Roman" panose="02020603050405020304" pitchFamily="18" charset="0"/>
                <a:sym typeface="Arial"/>
              </a:rPr>
              <a:t> Diệt muỗi, diệt bọ gậy</a:t>
            </a:r>
            <a:endParaRPr>
              <a:latin typeface="Times New Roman" panose="02020603050405020304" pitchFamily="18" charset="0"/>
              <a:cs typeface="Times New Roman" panose="02020603050405020304" pitchFamily="18" charset="0"/>
            </a:endParaRPr>
          </a:p>
        </p:txBody>
      </p:sp>
      <p:sp>
        <p:nvSpPr>
          <p:cNvPr id="2961" name="Google Shape;2961;p29" descr="Chiến dịch vệ sinh môi trường, diệt bọ gậy chủ động phòng chống bệnh sốt  xuất"/>
          <p:cNvSpPr/>
          <p:nvPr/>
        </p:nvSpPr>
        <p:spPr>
          <a:xfrm>
            <a:off x="207433" y="-192617"/>
            <a:ext cx="406400" cy="40640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endParaRPr sz="2400">
              <a:solidFill>
                <a:schemeClr val="lt1"/>
              </a:solidFill>
              <a:latin typeface="Times New Roman" panose="02020603050405020304" pitchFamily="18" charset="0"/>
              <a:cs typeface="Times New Roman" panose="02020603050405020304" pitchFamily="18" charset="0"/>
              <a:sym typeface="Arial"/>
            </a:endParaRPr>
          </a:p>
        </p:txBody>
      </p:sp>
      <p:pic>
        <p:nvPicPr>
          <p:cNvPr id="2962" name="Google Shape;2962;p29"/>
          <p:cNvPicPr preferRelativeResize="0"/>
          <p:nvPr/>
        </p:nvPicPr>
        <p:blipFill rotWithShape="1">
          <a:blip r:embed="rId3">
            <a:alphaModFix/>
          </a:blip>
          <a:srcRect/>
          <a:stretch/>
        </p:blipFill>
        <p:spPr>
          <a:xfrm>
            <a:off x="812800" y="2108201"/>
            <a:ext cx="5238989" cy="3403025"/>
          </a:xfrm>
          <a:prstGeom prst="rect">
            <a:avLst/>
          </a:prstGeom>
          <a:noFill/>
          <a:ln>
            <a:noFill/>
          </a:ln>
          <a:effectLst>
            <a:outerShdw blurRad="292100" dist="139700" dir="2700000" algn="tl" rotWithShape="0">
              <a:srgbClr val="333333">
                <a:alpha val="64705"/>
              </a:srgbClr>
            </a:outerShdw>
          </a:effectLst>
        </p:spPr>
      </p:pic>
      <p:pic>
        <p:nvPicPr>
          <p:cNvPr id="2963" name="Google Shape;2963;p29" descr="Đặc điểm và cách nuôi thả các loài cá diệt bọ gậy muỗi - Trung Tâm Diệt Mối  Sinh Học"/>
          <p:cNvPicPr preferRelativeResize="0"/>
          <p:nvPr/>
        </p:nvPicPr>
        <p:blipFill rotWithShape="1">
          <a:blip r:embed="rId4">
            <a:alphaModFix/>
          </a:blip>
          <a:srcRect/>
          <a:stretch/>
        </p:blipFill>
        <p:spPr>
          <a:xfrm>
            <a:off x="6121323" y="2108201"/>
            <a:ext cx="5100552" cy="3403025"/>
          </a:xfrm>
          <a:prstGeom prst="rect">
            <a:avLst/>
          </a:prstGeom>
          <a:noFill/>
          <a:ln>
            <a:noFill/>
          </a:ln>
          <a:effectLst>
            <a:outerShdw blurRad="292100" dist="139700" dir="2700000" algn="tl" rotWithShape="0">
              <a:srgbClr val="333333">
                <a:alpha val="64705"/>
              </a:srgbClr>
            </a:outerShdw>
          </a:effectLst>
        </p:spPr>
      </p:pic>
    </p:spTree>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0"/>
                                        </p:tgtEl>
                                        <p:attrNameLst>
                                          <p:attrName>style.visibility</p:attrName>
                                        </p:attrNameLst>
                                      </p:cBhvr>
                                      <p:to>
                                        <p:strVal val="visible"/>
                                      </p:to>
                                    </p:set>
                                    <p:animEffect transition="in" filter="fade">
                                      <p:cBhvr>
                                        <p:cTn id="7" dur="500"/>
                                        <p:tgtEl>
                                          <p:spTgt spid="2960"/>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2962"/>
                                        </p:tgtEl>
                                        <p:attrNameLst>
                                          <p:attrName>style.visibility</p:attrName>
                                        </p:attrNameLst>
                                      </p:cBhvr>
                                      <p:to>
                                        <p:strVal val="visible"/>
                                      </p:to>
                                    </p:set>
                                    <p:anim calcmode="lin" valueType="num">
                                      <p:cBhvr additive="base">
                                        <p:cTn id="12" dur="500"/>
                                        <p:tgtEl>
                                          <p:spTgt spid="2962"/>
                                        </p:tgtEl>
                                        <p:attrNameLst>
                                          <p:attrName>ppt_w</p:attrName>
                                        </p:attrNameLst>
                                      </p:cBhvr>
                                      <p:tavLst>
                                        <p:tav tm="0">
                                          <p:val>
                                            <p:strVal val="0"/>
                                          </p:val>
                                        </p:tav>
                                        <p:tav tm="100000">
                                          <p:val>
                                            <p:strVal val="#ppt_w"/>
                                          </p:val>
                                        </p:tav>
                                      </p:tavLst>
                                    </p:anim>
                                    <p:anim calcmode="lin" valueType="num">
                                      <p:cBhvr additive="base">
                                        <p:cTn id="13" dur="500"/>
                                        <p:tgtEl>
                                          <p:spTgt spid="2962"/>
                                        </p:tgtEl>
                                        <p:attrNameLst>
                                          <p:attrName>ppt_h</p:attrName>
                                        </p:attrNameLst>
                                      </p:cBhvr>
                                      <p:tavLst>
                                        <p:tav tm="0">
                                          <p:val>
                                            <p:strVal val="0"/>
                                          </p:val>
                                        </p:tav>
                                        <p:tav tm="100000">
                                          <p:val>
                                            <p:strVal val="#ppt_h"/>
                                          </p:val>
                                        </p:tav>
                                      </p:tavLst>
                                    </p:anim>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2963"/>
                                        </p:tgtEl>
                                        <p:attrNameLst>
                                          <p:attrName>style.visibility</p:attrName>
                                        </p:attrNameLst>
                                      </p:cBhvr>
                                      <p:to>
                                        <p:strVal val="visible"/>
                                      </p:to>
                                    </p:set>
                                    <p:anim calcmode="lin" valueType="num">
                                      <p:cBhvr additive="base">
                                        <p:cTn id="17" dur="500"/>
                                        <p:tgtEl>
                                          <p:spTgt spid="2963"/>
                                        </p:tgtEl>
                                        <p:attrNameLst>
                                          <p:attrName>ppt_w</p:attrName>
                                        </p:attrNameLst>
                                      </p:cBhvr>
                                      <p:tavLst>
                                        <p:tav tm="0">
                                          <p:val>
                                            <p:strVal val="0"/>
                                          </p:val>
                                        </p:tav>
                                        <p:tav tm="100000">
                                          <p:val>
                                            <p:strVal val="#ppt_w"/>
                                          </p:val>
                                        </p:tav>
                                      </p:tavLst>
                                    </p:anim>
                                    <p:anim calcmode="lin" valueType="num">
                                      <p:cBhvr additive="base">
                                        <p:cTn id="18" dur="500"/>
                                        <p:tgtEl>
                                          <p:spTgt spid="296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63"/>
        <p:cNvGrpSpPr/>
        <p:nvPr/>
      </p:nvGrpSpPr>
      <p:grpSpPr>
        <a:xfrm>
          <a:off x="0" y="0"/>
          <a:ext cx="0" cy="0"/>
          <a:chOff x="0" y="0"/>
          <a:chExt cx="0" cy="0"/>
        </a:xfrm>
      </p:grpSpPr>
      <p:sp>
        <p:nvSpPr>
          <p:cNvPr id="2664" name="Google Shape;2664;p3"/>
          <p:cNvSpPr txBox="1">
            <a:spLocks noGrp="1"/>
          </p:cNvSpPr>
          <p:nvPr>
            <p:ph type="ctrTitle"/>
          </p:nvPr>
        </p:nvSpPr>
        <p:spPr>
          <a:xfrm>
            <a:off x="1524000" y="1953919"/>
            <a:ext cx="9482491" cy="2492223"/>
          </a:xfrm>
          <a:prstGeom prst="rect">
            <a:avLst/>
          </a:prstGeom>
          <a:noFill/>
          <a:ln w="19050" cap="flat" cmpd="sng">
            <a:solidFill>
              <a:srgbClr val="000000"/>
            </a:solidFill>
            <a:prstDash val="dash"/>
            <a:round/>
            <a:headEnd type="none" w="sm" len="sm"/>
            <a:tailEnd type="none" w="sm" len="sm"/>
          </a:ln>
        </p:spPr>
        <p:txBody>
          <a:bodyPr spcFirstLastPara="1" wrap="square" lIns="121900" tIns="121900" rIns="121900" bIns="121900" anchor="t" anchorCtr="0">
            <a:noAutofit/>
          </a:bodyPr>
          <a:lstStyle/>
          <a:p>
            <a:pPr marL="0" lvl="0" indent="0" algn="ctr" rtl="0">
              <a:lnSpc>
                <a:spcPct val="100000"/>
              </a:lnSpc>
              <a:spcBef>
                <a:spcPts val="0"/>
              </a:spcBef>
              <a:spcAft>
                <a:spcPts val="4800"/>
              </a:spcAft>
              <a:buSzPts val="5200"/>
              <a:buNone/>
            </a:pPr>
            <a:r>
              <a:rPr lang="en-US" sz="6400">
                <a:solidFill>
                  <a:srgbClr val="FFFF00"/>
                </a:solidFill>
                <a:latin typeface="Times New Roman" panose="02020603050405020304" pitchFamily="18" charset="0"/>
                <a:ea typeface="Arial"/>
                <a:cs typeface="Times New Roman" panose="02020603050405020304" pitchFamily="18" charset="0"/>
                <a:sym typeface="Arial"/>
              </a:rPr>
              <a:t>BỆNH </a:t>
            </a:r>
            <a:br>
              <a:rPr lang="en-US" sz="6400">
                <a:solidFill>
                  <a:srgbClr val="FFFF00"/>
                </a:solidFill>
                <a:latin typeface="Times New Roman" panose="02020603050405020304" pitchFamily="18" charset="0"/>
                <a:ea typeface="Arial"/>
                <a:cs typeface="Times New Roman" panose="02020603050405020304" pitchFamily="18" charset="0"/>
                <a:sym typeface="Arial"/>
              </a:rPr>
            </a:br>
            <a:r>
              <a:rPr lang="en-US" sz="6400">
                <a:solidFill>
                  <a:srgbClr val="FFFF00"/>
                </a:solidFill>
                <a:latin typeface="Times New Roman" panose="02020603050405020304" pitchFamily="18" charset="0"/>
                <a:ea typeface="Arial"/>
                <a:cs typeface="Times New Roman" panose="02020603050405020304" pitchFamily="18" charset="0"/>
                <a:sym typeface="Arial"/>
              </a:rPr>
              <a:t>SỐT  XUẤT HUYẾT</a:t>
            </a:r>
            <a:endParaRPr sz="6400">
              <a:solidFill>
                <a:srgbClr val="FFFF00"/>
              </a:solidFill>
              <a:highlight>
                <a:schemeClr val="accent3"/>
              </a:highlight>
              <a:latin typeface="Times New Roman" panose="02020603050405020304" pitchFamily="18" charset="0"/>
              <a:ea typeface="Arial"/>
              <a:cs typeface="Times New Roman" panose="02020603050405020304" pitchFamily="18" charset="0"/>
              <a:sym typeface="Arial"/>
            </a:endParaRPr>
          </a:p>
        </p:txBody>
      </p:sp>
      <p:sp>
        <p:nvSpPr>
          <p:cNvPr id="2665" name="Google Shape;2665;p3"/>
          <p:cNvSpPr txBox="1">
            <a:spLocks noGrp="1"/>
          </p:cNvSpPr>
          <p:nvPr>
            <p:ph type="subTitle" idx="1"/>
          </p:nvPr>
        </p:nvSpPr>
        <p:spPr>
          <a:xfrm>
            <a:off x="6502400" y="5409212"/>
            <a:ext cx="4214400" cy="9888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2800"/>
              <a:buNone/>
            </a:pPr>
            <a:r>
              <a:rPr lang="en-US" sz="3333" b="1">
                <a:latin typeface="Times New Roman" panose="02020603050405020304" pitchFamily="18" charset="0"/>
                <a:ea typeface="Arial"/>
                <a:cs typeface="Times New Roman" panose="02020603050405020304" pitchFamily="18" charset="0"/>
                <a:sym typeface="Arial"/>
              </a:rPr>
              <a:t>Trang 28, 29</a:t>
            </a:r>
            <a:endParaRPr>
              <a:latin typeface="Times New Roman" panose="02020603050405020304" pitchFamily="18" charset="0"/>
              <a:cs typeface="Times New Roman" panose="02020603050405020304" pitchFamily="18" charset="0"/>
            </a:endParaRPr>
          </a:p>
          <a:p>
            <a:pPr marL="0" lvl="0" indent="0" algn="ctr" rtl="0">
              <a:lnSpc>
                <a:spcPct val="100000"/>
              </a:lnSpc>
              <a:spcBef>
                <a:spcPts val="0"/>
              </a:spcBef>
              <a:spcAft>
                <a:spcPts val="0"/>
              </a:spcAft>
              <a:buSzPts val="2800"/>
              <a:buNone/>
            </a:pPr>
            <a:r>
              <a:rPr lang="en-US" sz="3333" b="1" i="1">
                <a:latin typeface="Times New Roman" panose="02020603050405020304" pitchFamily="18" charset="0"/>
                <a:ea typeface="Arial"/>
                <a:cs typeface="Times New Roman" panose="02020603050405020304" pitchFamily="18" charset="0"/>
                <a:sym typeface="Arial"/>
              </a:rPr>
              <a:t>(SGK)</a:t>
            </a:r>
            <a:endParaRPr sz="3333" b="1" i="1">
              <a:latin typeface="Times New Roman" panose="02020603050405020304" pitchFamily="18" charset="0"/>
              <a:ea typeface="Times New Roman"/>
              <a:cs typeface="Times New Roman" panose="02020603050405020304" pitchFamily="18" charset="0"/>
              <a:sym typeface="Times New Roman"/>
            </a:endParaRPr>
          </a:p>
        </p:txBody>
      </p:sp>
      <p:grpSp>
        <p:nvGrpSpPr>
          <p:cNvPr id="2666" name="Google Shape;2666;p3"/>
          <p:cNvGrpSpPr/>
          <p:nvPr/>
        </p:nvGrpSpPr>
        <p:grpSpPr>
          <a:xfrm>
            <a:off x="3112734" y="5094800"/>
            <a:ext cx="1383754" cy="1309476"/>
            <a:chOff x="2334550" y="3821100"/>
            <a:chExt cx="1037816" cy="982107"/>
          </a:xfrm>
        </p:grpSpPr>
        <p:sp>
          <p:nvSpPr>
            <p:cNvPr id="2667" name="Google Shape;2667;p3"/>
            <p:cNvSpPr/>
            <p:nvPr/>
          </p:nvSpPr>
          <p:spPr>
            <a:xfrm>
              <a:off x="2430078" y="3825728"/>
              <a:ext cx="936830" cy="936864"/>
            </a:xfrm>
            <a:custGeom>
              <a:avLst/>
              <a:gdLst/>
              <a:ahLst/>
              <a:cxnLst/>
              <a:rect l="l" t="t" r="r" b="b"/>
              <a:pathLst>
                <a:path w="13563" h="13563" extrusionOk="0">
                  <a:moveTo>
                    <a:pt x="8764" y="0"/>
                  </a:moveTo>
                  <a:lnTo>
                    <a:pt x="6331" y="5624"/>
                  </a:lnTo>
                  <a:lnTo>
                    <a:pt x="707" y="3190"/>
                  </a:lnTo>
                  <a:lnTo>
                    <a:pt x="1" y="4809"/>
                  </a:lnTo>
                  <a:lnTo>
                    <a:pt x="5624" y="7242"/>
                  </a:lnTo>
                  <a:lnTo>
                    <a:pt x="3191" y="12866"/>
                  </a:lnTo>
                  <a:lnTo>
                    <a:pt x="4809" y="13562"/>
                  </a:lnTo>
                  <a:lnTo>
                    <a:pt x="7243" y="7940"/>
                  </a:lnTo>
                  <a:lnTo>
                    <a:pt x="12866" y="10383"/>
                  </a:lnTo>
                  <a:lnTo>
                    <a:pt x="13563" y="8764"/>
                  </a:lnTo>
                  <a:lnTo>
                    <a:pt x="7940" y="6330"/>
                  </a:lnTo>
                  <a:lnTo>
                    <a:pt x="10383" y="707"/>
                  </a:lnTo>
                  <a:lnTo>
                    <a:pt x="8764" y="0"/>
                  </a:lnTo>
                  <a:close/>
                </a:path>
              </a:pathLst>
            </a:custGeom>
            <a:solidFill>
              <a:srgbClr val="6259A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68" name="Google Shape;2668;p3"/>
            <p:cNvSpPr/>
            <p:nvPr/>
          </p:nvSpPr>
          <p:spPr>
            <a:xfrm>
              <a:off x="2424691" y="3821100"/>
              <a:ext cx="947675" cy="946880"/>
            </a:xfrm>
            <a:custGeom>
              <a:avLst/>
              <a:gdLst/>
              <a:ahLst/>
              <a:cxnLst/>
              <a:rect l="l" t="t" r="r" b="b"/>
              <a:pathLst>
                <a:path w="13720" h="13708" extrusionOk="0">
                  <a:moveTo>
                    <a:pt x="8871" y="166"/>
                  </a:moveTo>
                  <a:lnTo>
                    <a:pt x="10363" y="804"/>
                  </a:lnTo>
                  <a:lnTo>
                    <a:pt x="7959" y="6367"/>
                  </a:lnTo>
                  <a:cubicBezTo>
                    <a:pt x="7949" y="6387"/>
                    <a:pt x="7949" y="6397"/>
                    <a:pt x="7959" y="6417"/>
                  </a:cubicBezTo>
                  <a:cubicBezTo>
                    <a:pt x="7969" y="6437"/>
                    <a:pt x="7979" y="6446"/>
                    <a:pt x="7998" y="6456"/>
                  </a:cubicBezTo>
                  <a:lnTo>
                    <a:pt x="13553" y="8860"/>
                  </a:lnTo>
                  <a:lnTo>
                    <a:pt x="12905" y="10352"/>
                  </a:lnTo>
                  <a:lnTo>
                    <a:pt x="7351" y="7948"/>
                  </a:lnTo>
                  <a:cubicBezTo>
                    <a:pt x="7340" y="7942"/>
                    <a:pt x="7330" y="7940"/>
                    <a:pt x="7320" y="7940"/>
                  </a:cubicBezTo>
                  <a:cubicBezTo>
                    <a:pt x="7292" y="7940"/>
                    <a:pt x="7267" y="7958"/>
                    <a:pt x="7253" y="7987"/>
                  </a:cubicBezTo>
                  <a:lnTo>
                    <a:pt x="4848" y="13541"/>
                  </a:lnTo>
                  <a:lnTo>
                    <a:pt x="3356" y="12894"/>
                  </a:lnTo>
                  <a:lnTo>
                    <a:pt x="5770" y="7339"/>
                  </a:lnTo>
                  <a:cubicBezTo>
                    <a:pt x="5770" y="7320"/>
                    <a:pt x="5781" y="7300"/>
                    <a:pt x="5770" y="7280"/>
                  </a:cubicBezTo>
                  <a:cubicBezTo>
                    <a:pt x="5761" y="7270"/>
                    <a:pt x="5751" y="7251"/>
                    <a:pt x="5731" y="7251"/>
                  </a:cubicBezTo>
                  <a:lnTo>
                    <a:pt x="177" y="4837"/>
                  </a:lnTo>
                  <a:lnTo>
                    <a:pt x="815" y="3345"/>
                  </a:lnTo>
                  <a:lnTo>
                    <a:pt x="6379" y="5759"/>
                  </a:lnTo>
                  <a:cubicBezTo>
                    <a:pt x="6386" y="5761"/>
                    <a:pt x="6394" y="5763"/>
                    <a:pt x="6403" y="5763"/>
                  </a:cubicBezTo>
                  <a:cubicBezTo>
                    <a:pt x="6430" y="5763"/>
                    <a:pt x="6460" y="5750"/>
                    <a:pt x="6468" y="5720"/>
                  </a:cubicBezTo>
                  <a:lnTo>
                    <a:pt x="8871" y="166"/>
                  </a:lnTo>
                  <a:close/>
                  <a:moveTo>
                    <a:pt x="8839" y="1"/>
                  </a:moveTo>
                  <a:cubicBezTo>
                    <a:pt x="8812" y="1"/>
                    <a:pt x="8787" y="17"/>
                    <a:pt x="8773" y="38"/>
                  </a:cubicBezTo>
                  <a:lnTo>
                    <a:pt x="6369" y="5602"/>
                  </a:lnTo>
                  <a:lnTo>
                    <a:pt x="815" y="3198"/>
                  </a:lnTo>
                  <a:cubicBezTo>
                    <a:pt x="796" y="3188"/>
                    <a:pt x="776" y="3188"/>
                    <a:pt x="756" y="3188"/>
                  </a:cubicBezTo>
                  <a:cubicBezTo>
                    <a:pt x="737" y="3198"/>
                    <a:pt x="727" y="3208"/>
                    <a:pt x="717" y="3227"/>
                  </a:cubicBezTo>
                  <a:lnTo>
                    <a:pt x="20" y="4847"/>
                  </a:lnTo>
                  <a:cubicBezTo>
                    <a:pt x="0" y="4886"/>
                    <a:pt x="20" y="4925"/>
                    <a:pt x="50" y="4945"/>
                  </a:cubicBezTo>
                  <a:lnTo>
                    <a:pt x="5613" y="7349"/>
                  </a:lnTo>
                  <a:lnTo>
                    <a:pt x="3210" y="12903"/>
                  </a:lnTo>
                  <a:cubicBezTo>
                    <a:pt x="3190" y="12942"/>
                    <a:pt x="3210" y="12981"/>
                    <a:pt x="3239" y="13001"/>
                  </a:cubicBezTo>
                  <a:lnTo>
                    <a:pt x="4858" y="13698"/>
                  </a:lnTo>
                  <a:cubicBezTo>
                    <a:pt x="4868" y="13698"/>
                    <a:pt x="4878" y="13708"/>
                    <a:pt x="4887" y="13708"/>
                  </a:cubicBezTo>
                  <a:cubicBezTo>
                    <a:pt x="4897" y="13708"/>
                    <a:pt x="4907" y="13698"/>
                    <a:pt x="4917" y="13698"/>
                  </a:cubicBezTo>
                  <a:cubicBezTo>
                    <a:pt x="4927" y="13688"/>
                    <a:pt x="4946" y="13679"/>
                    <a:pt x="4946" y="13659"/>
                  </a:cubicBezTo>
                  <a:lnTo>
                    <a:pt x="7360" y="8105"/>
                  </a:lnTo>
                  <a:lnTo>
                    <a:pt x="12914" y="10509"/>
                  </a:lnTo>
                  <a:cubicBezTo>
                    <a:pt x="12924" y="10514"/>
                    <a:pt x="12934" y="10516"/>
                    <a:pt x="12944" y="10516"/>
                  </a:cubicBezTo>
                  <a:cubicBezTo>
                    <a:pt x="12954" y="10516"/>
                    <a:pt x="12963" y="10514"/>
                    <a:pt x="12973" y="10509"/>
                  </a:cubicBezTo>
                  <a:cubicBezTo>
                    <a:pt x="12983" y="10509"/>
                    <a:pt x="13003" y="10489"/>
                    <a:pt x="13013" y="10469"/>
                  </a:cubicBezTo>
                  <a:lnTo>
                    <a:pt x="13710" y="8860"/>
                  </a:lnTo>
                  <a:cubicBezTo>
                    <a:pt x="13719" y="8821"/>
                    <a:pt x="13710" y="8781"/>
                    <a:pt x="13670" y="8762"/>
                  </a:cubicBezTo>
                  <a:lnTo>
                    <a:pt x="8116" y="6358"/>
                  </a:lnTo>
                  <a:lnTo>
                    <a:pt x="10520" y="804"/>
                  </a:lnTo>
                  <a:cubicBezTo>
                    <a:pt x="10530" y="784"/>
                    <a:pt x="10530" y="765"/>
                    <a:pt x="10520" y="745"/>
                  </a:cubicBezTo>
                  <a:cubicBezTo>
                    <a:pt x="10520" y="725"/>
                    <a:pt x="10500" y="715"/>
                    <a:pt x="10481" y="706"/>
                  </a:cubicBezTo>
                  <a:lnTo>
                    <a:pt x="8871" y="9"/>
                  </a:lnTo>
                  <a:cubicBezTo>
                    <a:pt x="8860" y="3"/>
                    <a:pt x="8850" y="1"/>
                    <a:pt x="8839" y="1"/>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69" name="Google Shape;2669;p3"/>
            <p:cNvSpPr/>
            <p:nvPr/>
          </p:nvSpPr>
          <p:spPr>
            <a:xfrm>
              <a:off x="2340007" y="4046075"/>
              <a:ext cx="478603" cy="752434"/>
            </a:xfrm>
            <a:custGeom>
              <a:avLst/>
              <a:gdLst/>
              <a:ahLst/>
              <a:cxnLst/>
              <a:rect l="l" t="t" r="r" b="b"/>
              <a:pathLst>
                <a:path w="6929" h="10893" extrusionOk="0">
                  <a:moveTo>
                    <a:pt x="2011" y="0"/>
                  </a:moveTo>
                  <a:lnTo>
                    <a:pt x="707" y="520"/>
                  </a:lnTo>
                  <a:lnTo>
                    <a:pt x="0" y="2139"/>
                  </a:lnTo>
                  <a:lnTo>
                    <a:pt x="5623" y="4573"/>
                  </a:lnTo>
                  <a:lnTo>
                    <a:pt x="3189" y="10195"/>
                  </a:lnTo>
                  <a:lnTo>
                    <a:pt x="4809" y="10893"/>
                  </a:lnTo>
                  <a:lnTo>
                    <a:pt x="6113" y="10372"/>
                  </a:lnTo>
                  <a:lnTo>
                    <a:pt x="4495" y="9676"/>
                  </a:lnTo>
                  <a:lnTo>
                    <a:pt x="6928" y="4052"/>
                  </a:lnTo>
                  <a:lnTo>
                    <a:pt x="1305" y="1619"/>
                  </a:lnTo>
                  <a:lnTo>
                    <a:pt x="2011" y="0"/>
                  </a:lnTo>
                  <a:close/>
                </a:path>
              </a:pathLst>
            </a:custGeom>
            <a:solidFill>
              <a:srgbClr val="FFF49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70" name="Google Shape;2670;p3"/>
            <p:cNvSpPr/>
            <p:nvPr/>
          </p:nvSpPr>
          <p:spPr>
            <a:xfrm>
              <a:off x="2334550" y="4041033"/>
              <a:ext cx="489448" cy="762174"/>
            </a:xfrm>
            <a:custGeom>
              <a:avLst/>
              <a:gdLst/>
              <a:ahLst/>
              <a:cxnLst/>
              <a:rect l="l" t="t" r="r" b="b"/>
              <a:pathLst>
                <a:path w="7086" h="11034" extrusionOk="0">
                  <a:moveTo>
                    <a:pt x="1953" y="200"/>
                  </a:moveTo>
                  <a:lnTo>
                    <a:pt x="1325" y="1663"/>
                  </a:lnTo>
                  <a:cubicBezTo>
                    <a:pt x="1305" y="1702"/>
                    <a:pt x="1325" y="1741"/>
                    <a:pt x="1355" y="1761"/>
                  </a:cubicBezTo>
                  <a:lnTo>
                    <a:pt x="6918" y="4165"/>
                  </a:lnTo>
                  <a:lnTo>
                    <a:pt x="4515" y="9719"/>
                  </a:lnTo>
                  <a:cubicBezTo>
                    <a:pt x="4495" y="9758"/>
                    <a:pt x="4515" y="9797"/>
                    <a:pt x="4544" y="9817"/>
                  </a:cubicBezTo>
                  <a:lnTo>
                    <a:pt x="6006" y="10445"/>
                  </a:lnTo>
                  <a:lnTo>
                    <a:pt x="4888" y="10887"/>
                  </a:lnTo>
                  <a:lnTo>
                    <a:pt x="3366" y="10229"/>
                  </a:lnTo>
                  <a:lnTo>
                    <a:pt x="5771" y="4675"/>
                  </a:lnTo>
                  <a:cubicBezTo>
                    <a:pt x="5780" y="4655"/>
                    <a:pt x="5780" y="4636"/>
                    <a:pt x="5771" y="4616"/>
                  </a:cubicBezTo>
                  <a:cubicBezTo>
                    <a:pt x="5761" y="4597"/>
                    <a:pt x="5751" y="4587"/>
                    <a:pt x="5731" y="4577"/>
                  </a:cubicBezTo>
                  <a:lnTo>
                    <a:pt x="177" y="2173"/>
                  </a:lnTo>
                  <a:lnTo>
                    <a:pt x="834" y="642"/>
                  </a:lnTo>
                  <a:lnTo>
                    <a:pt x="1953" y="200"/>
                  </a:lnTo>
                  <a:close/>
                  <a:moveTo>
                    <a:pt x="2085" y="0"/>
                  </a:moveTo>
                  <a:cubicBezTo>
                    <a:pt x="2077" y="0"/>
                    <a:pt x="2069" y="1"/>
                    <a:pt x="2061" y="4"/>
                  </a:cubicBezTo>
                  <a:lnTo>
                    <a:pt x="756" y="524"/>
                  </a:lnTo>
                  <a:cubicBezTo>
                    <a:pt x="736" y="534"/>
                    <a:pt x="727" y="544"/>
                    <a:pt x="717" y="564"/>
                  </a:cubicBezTo>
                  <a:lnTo>
                    <a:pt x="20" y="2182"/>
                  </a:lnTo>
                  <a:cubicBezTo>
                    <a:pt x="1" y="2212"/>
                    <a:pt x="20" y="2261"/>
                    <a:pt x="59" y="2271"/>
                  </a:cubicBezTo>
                  <a:lnTo>
                    <a:pt x="5614" y="4675"/>
                  </a:lnTo>
                  <a:lnTo>
                    <a:pt x="3209" y="10239"/>
                  </a:lnTo>
                  <a:cubicBezTo>
                    <a:pt x="3200" y="10249"/>
                    <a:pt x="3200" y="10268"/>
                    <a:pt x="3209" y="10288"/>
                  </a:cubicBezTo>
                  <a:cubicBezTo>
                    <a:pt x="3209" y="10308"/>
                    <a:pt x="3229" y="10318"/>
                    <a:pt x="3239" y="10327"/>
                  </a:cubicBezTo>
                  <a:lnTo>
                    <a:pt x="4858" y="11024"/>
                  </a:lnTo>
                  <a:cubicBezTo>
                    <a:pt x="4868" y="11034"/>
                    <a:pt x="4877" y="11034"/>
                    <a:pt x="4888" y="11034"/>
                  </a:cubicBezTo>
                  <a:lnTo>
                    <a:pt x="4917" y="11034"/>
                  </a:lnTo>
                  <a:lnTo>
                    <a:pt x="6222" y="10514"/>
                  </a:lnTo>
                  <a:cubicBezTo>
                    <a:pt x="6242" y="10504"/>
                    <a:pt x="6261" y="10475"/>
                    <a:pt x="6261" y="10445"/>
                  </a:cubicBezTo>
                  <a:cubicBezTo>
                    <a:pt x="6261" y="10426"/>
                    <a:pt x="6242" y="10396"/>
                    <a:pt x="6222" y="10386"/>
                  </a:cubicBezTo>
                  <a:lnTo>
                    <a:pt x="4661" y="9710"/>
                  </a:lnTo>
                  <a:lnTo>
                    <a:pt x="7075" y="4155"/>
                  </a:lnTo>
                  <a:cubicBezTo>
                    <a:pt x="7075" y="4136"/>
                    <a:pt x="7086" y="4116"/>
                    <a:pt x="7075" y="4096"/>
                  </a:cubicBezTo>
                  <a:cubicBezTo>
                    <a:pt x="7066" y="4086"/>
                    <a:pt x="7056" y="4067"/>
                    <a:pt x="7036" y="4067"/>
                  </a:cubicBezTo>
                  <a:lnTo>
                    <a:pt x="1482" y="1653"/>
                  </a:lnTo>
                  <a:lnTo>
                    <a:pt x="2149" y="102"/>
                  </a:lnTo>
                  <a:cubicBezTo>
                    <a:pt x="2159" y="73"/>
                    <a:pt x="2159" y="43"/>
                    <a:pt x="2140" y="24"/>
                  </a:cubicBezTo>
                  <a:cubicBezTo>
                    <a:pt x="2125" y="9"/>
                    <a:pt x="2106" y="0"/>
                    <a:pt x="2085"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71" name="Google Shape;2671;p3"/>
            <p:cNvSpPr/>
            <p:nvPr/>
          </p:nvSpPr>
          <p:spPr>
            <a:xfrm>
              <a:off x="2804248" y="3825728"/>
              <a:ext cx="231255" cy="388478"/>
            </a:xfrm>
            <a:custGeom>
              <a:avLst/>
              <a:gdLst/>
              <a:ahLst/>
              <a:cxnLst/>
              <a:rect l="l" t="t" r="r" b="b"/>
              <a:pathLst>
                <a:path w="3348" h="5624" extrusionOk="0">
                  <a:moveTo>
                    <a:pt x="3347" y="0"/>
                  </a:moveTo>
                  <a:lnTo>
                    <a:pt x="2042" y="521"/>
                  </a:lnTo>
                  <a:lnTo>
                    <a:pt x="1" y="5231"/>
                  </a:lnTo>
                  <a:lnTo>
                    <a:pt x="914" y="5624"/>
                  </a:lnTo>
                  <a:lnTo>
                    <a:pt x="3347" y="0"/>
                  </a:lnTo>
                  <a:close/>
                </a:path>
              </a:pathLst>
            </a:custGeom>
            <a:solidFill>
              <a:srgbClr val="FFF49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72" name="Google Shape;2672;p3"/>
            <p:cNvSpPr/>
            <p:nvPr/>
          </p:nvSpPr>
          <p:spPr>
            <a:xfrm>
              <a:off x="2799551" y="3821238"/>
              <a:ext cx="240649" cy="397734"/>
            </a:xfrm>
            <a:custGeom>
              <a:avLst/>
              <a:gdLst/>
              <a:ahLst/>
              <a:cxnLst/>
              <a:rect l="l" t="t" r="r" b="b"/>
              <a:pathLst>
                <a:path w="3484" h="5758" extrusionOk="0">
                  <a:moveTo>
                    <a:pt x="3278" y="193"/>
                  </a:moveTo>
                  <a:lnTo>
                    <a:pt x="942" y="5600"/>
                  </a:lnTo>
                  <a:lnTo>
                    <a:pt x="157" y="5257"/>
                  </a:lnTo>
                  <a:lnTo>
                    <a:pt x="2159" y="635"/>
                  </a:lnTo>
                  <a:lnTo>
                    <a:pt x="3278" y="193"/>
                  </a:lnTo>
                  <a:close/>
                  <a:moveTo>
                    <a:pt x="3421" y="0"/>
                  </a:moveTo>
                  <a:cubicBezTo>
                    <a:pt x="3410" y="0"/>
                    <a:pt x="3398" y="3"/>
                    <a:pt x="3386" y="7"/>
                  </a:cubicBezTo>
                  <a:lnTo>
                    <a:pt x="2081" y="517"/>
                  </a:lnTo>
                  <a:cubicBezTo>
                    <a:pt x="2061" y="527"/>
                    <a:pt x="2051" y="536"/>
                    <a:pt x="2042" y="556"/>
                  </a:cubicBezTo>
                  <a:lnTo>
                    <a:pt x="0" y="5266"/>
                  </a:lnTo>
                  <a:lnTo>
                    <a:pt x="0" y="5325"/>
                  </a:lnTo>
                  <a:cubicBezTo>
                    <a:pt x="10" y="5335"/>
                    <a:pt x="20" y="5355"/>
                    <a:pt x="40" y="5364"/>
                  </a:cubicBezTo>
                  <a:lnTo>
                    <a:pt x="952" y="5757"/>
                  </a:lnTo>
                  <a:lnTo>
                    <a:pt x="982" y="5757"/>
                  </a:lnTo>
                  <a:cubicBezTo>
                    <a:pt x="1001" y="5757"/>
                    <a:pt x="1030" y="5748"/>
                    <a:pt x="1041" y="5718"/>
                  </a:cubicBezTo>
                  <a:lnTo>
                    <a:pt x="3474" y="95"/>
                  </a:lnTo>
                  <a:cubicBezTo>
                    <a:pt x="3484" y="76"/>
                    <a:pt x="3484" y="36"/>
                    <a:pt x="3464" y="17"/>
                  </a:cubicBezTo>
                  <a:cubicBezTo>
                    <a:pt x="3452" y="5"/>
                    <a:pt x="3438" y="0"/>
                    <a:pt x="3421" y="0"/>
                  </a:cubicBez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73" name="Google Shape;2673;p3"/>
            <p:cNvSpPr/>
            <p:nvPr/>
          </p:nvSpPr>
          <p:spPr>
            <a:xfrm>
              <a:off x="2903230" y="4374110"/>
              <a:ext cx="415609" cy="204048"/>
            </a:xfrm>
            <a:custGeom>
              <a:avLst/>
              <a:gdLst/>
              <a:ahLst/>
              <a:cxnLst/>
              <a:rect l="l" t="t" r="r" b="b"/>
              <a:pathLst>
                <a:path w="6017" h="2954" extrusionOk="0">
                  <a:moveTo>
                    <a:pt x="393" y="1"/>
                  </a:moveTo>
                  <a:lnTo>
                    <a:pt x="0" y="913"/>
                  </a:lnTo>
                  <a:lnTo>
                    <a:pt x="4711" y="2954"/>
                  </a:lnTo>
                  <a:lnTo>
                    <a:pt x="6016" y="2444"/>
                  </a:lnTo>
                  <a:lnTo>
                    <a:pt x="393" y="1"/>
                  </a:lnTo>
                  <a:close/>
                </a:path>
              </a:pathLst>
            </a:custGeom>
            <a:solidFill>
              <a:srgbClr val="FFF497"/>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74" name="Google Shape;2674;p3"/>
            <p:cNvSpPr/>
            <p:nvPr/>
          </p:nvSpPr>
          <p:spPr>
            <a:xfrm>
              <a:off x="2897773" y="4369551"/>
              <a:ext cx="425763" cy="213442"/>
            </a:xfrm>
            <a:custGeom>
              <a:avLst/>
              <a:gdLst/>
              <a:ahLst/>
              <a:cxnLst/>
              <a:rect l="l" t="t" r="r" b="b"/>
              <a:pathLst>
                <a:path w="6164" h="3090" extrusionOk="0">
                  <a:moveTo>
                    <a:pt x="511" y="165"/>
                  </a:moveTo>
                  <a:lnTo>
                    <a:pt x="5908" y="2500"/>
                  </a:lnTo>
                  <a:lnTo>
                    <a:pt x="4790" y="2941"/>
                  </a:lnTo>
                  <a:lnTo>
                    <a:pt x="168" y="950"/>
                  </a:lnTo>
                  <a:lnTo>
                    <a:pt x="511" y="165"/>
                  </a:lnTo>
                  <a:close/>
                  <a:moveTo>
                    <a:pt x="472" y="0"/>
                  </a:moveTo>
                  <a:cubicBezTo>
                    <a:pt x="463" y="0"/>
                    <a:pt x="453" y="3"/>
                    <a:pt x="443" y="8"/>
                  </a:cubicBezTo>
                  <a:cubicBezTo>
                    <a:pt x="433" y="17"/>
                    <a:pt x="413" y="27"/>
                    <a:pt x="404" y="47"/>
                  </a:cubicBezTo>
                  <a:lnTo>
                    <a:pt x="11" y="950"/>
                  </a:lnTo>
                  <a:cubicBezTo>
                    <a:pt x="1" y="989"/>
                    <a:pt x="11" y="1028"/>
                    <a:pt x="50" y="1048"/>
                  </a:cubicBezTo>
                  <a:lnTo>
                    <a:pt x="4761" y="3089"/>
                  </a:lnTo>
                  <a:lnTo>
                    <a:pt x="4820" y="3089"/>
                  </a:lnTo>
                  <a:lnTo>
                    <a:pt x="6124" y="2569"/>
                  </a:lnTo>
                  <a:cubicBezTo>
                    <a:pt x="6144" y="2559"/>
                    <a:pt x="6164" y="2540"/>
                    <a:pt x="6164" y="2510"/>
                  </a:cubicBezTo>
                  <a:cubicBezTo>
                    <a:pt x="6164" y="2481"/>
                    <a:pt x="6144" y="2451"/>
                    <a:pt x="6124" y="2441"/>
                  </a:cubicBezTo>
                  <a:lnTo>
                    <a:pt x="502" y="8"/>
                  </a:lnTo>
                  <a:cubicBezTo>
                    <a:pt x="492" y="3"/>
                    <a:pt x="482" y="0"/>
                    <a:pt x="472"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675" name="Google Shape;2675;p3"/>
          <p:cNvGrpSpPr/>
          <p:nvPr/>
        </p:nvGrpSpPr>
        <p:grpSpPr>
          <a:xfrm>
            <a:off x="508200" y="3320801"/>
            <a:ext cx="871325" cy="3304124"/>
            <a:chOff x="393250" y="2490600"/>
            <a:chExt cx="653494" cy="2478093"/>
          </a:xfrm>
        </p:grpSpPr>
        <p:sp>
          <p:nvSpPr>
            <p:cNvPr id="2676" name="Google Shape;2676;p3"/>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77" name="Google Shape;2677;p3"/>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78" name="Google Shape;2678;p3"/>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79" name="Google Shape;2679;p3"/>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80" name="Google Shape;2680;p3"/>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81" name="Google Shape;2681;p3"/>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82" name="Google Shape;2682;p3"/>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83" name="Google Shape;2683;p3"/>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84" name="Google Shape;2684;p3"/>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685" name="Google Shape;2685;p3"/>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spcBef>
                  <a:spcPts val="0"/>
                </a:spcBef>
                <a:spcAft>
                  <a:spcPts val="0"/>
                </a:spcAft>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64"/>
                                        </p:tgtEl>
                                        <p:attrNameLst>
                                          <p:attrName>style.visibility</p:attrName>
                                        </p:attrNameLst>
                                      </p:cBhvr>
                                      <p:to>
                                        <p:strVal val="visible"/>
                                      </p:to>
                                    </p:set>
                                    <p:anim calcmode="lin" valueType="num">
                                      <p:cBhvr additive="base">
                                        <p:cTn id="7" dur="1500"/>
                                        <p:tgtEl>
                                          <p:spTgt spid="2664"/>
                                        </p:tgtEl>
                                        <p:attrNameLst>
                                          <p:attrName>ppt_w</p:attrName>
                                        </p:attrNameLst>
                                      </p:cBhvr>
                                      <p:tavLst>
                                        <p:tav tm="0">
                                          <p:val>
                                            <p:strVal val="0"/>
                                          </p:val>
                                        </p:tav>
                                        <p:tav tm="100000">
                                          <p:val>
                                            <p:strVal val="#ppt_w"/>
                                          </p:val>
                                        </p:tav>
                                      </p:tavLst>
                                    </p:anim>
                                    <p:anim calcmode="lin" valueType="num">
                                      <p:cBhvr additive="base">
                                        <p:cTn id="8" dur="1500"/>
                                        <p:tgtEl>
                                          <p:spTgt spid="266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65">
                                            <p:txEl>
                                              <p:pRg st="0" end="0"/>
                                            </p:txEl>
                                          </p:spTgt>
                                        </p:tgtEl>
                                        <p:attrNameLst>
                                          <p:attrName>style.visibility</p:attrName>
                                        </p:attrNameLst>
                                      </p:cBhvr>
                                      <p:to>
                                        <p:strVal val="visible"/>
                                      </p:to>
                                    </p:set>
                                    <p:animEffect transition="in" filter="fade">
                                      <p:cBhvr>
                                        <p:cTn id="13" dur="500"/>
                                        <p:tgtEl>
                                          <p:spTgt spid="266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65">
                                            <p:txEl>
                                              <p:pRg st="1" end="1"/>
                                            </p:txEl>
                                          </p:spTgt>
                                        </p:tgtEl>
                                        <p:attrNameLst>
                                          <p:attrName>style.visibility</p:attrName>
                                        </p:attrNameLst>
                                      </p:cBhvr>
                                      <p:to>
                                        <p:strVal val="visible"/>
                                      </p:to>
                                    </p:set>
                                    <p:animEffect transition="in" filter="fade">
                                      <p:cBhvr>
                                        <p:cTn id="18" dur="500"/>
                                        <p:tgtEl>
                                          <p:spTgt spid="266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67"/>
        <p:cNvGrpSpPr/>
        <p:nvPr/>
      </p:nvGrpSpPr>
      <p:grpSpPr>
        <a:xfrm>
          <a:off x="0" y="0"/>
          <a:ext cx="0" cy="0"/>
          <a:chOff x="0" y="0"/>
          <a:chExt cx="0" cy="0"/>
        </a:xfrm>
      </p:grpSpPr>
      <p:sp>
        <p:nvSpPr>
          <p:cNvPr id="2968" name="Google Shape;2968;p30"/>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b="1" dirty="0" err="1">
                <a:solidFill>
                  <a:srgbClr val="0070C0"/>
                </a:solidFill>
                <a:latin typeface="Times New Roman"/>
                <a:ea typeface="Times New Roman"/>
                <a:cs typeface="Times New Roman"/>
                <a:sym typeface="Times New Roman"/>
              </a:rPr>
              <a:t>Tuyên</a:t>
            </a:r>
            <a:r>
              <a:rPr lang="en-US" b="1" dirty="0">
                <a:solidFill>
                  <a:srgbClr val="0070C0"/>
                </a:solidFill>
                <a:latin typeface="Times New Roman"/>
                <a:ea typeface="Times New Roman"/>
                <a:cs typeface="Times New Roman"/>
                <a:sym typeface="Times New Roman"/>
              </a:rPr>
              <a:t> </a:t>
            </a:r>
            <a:r>
              <a:rPr lang="en-US" b="1" dirty="0" err="1">
                <a:solidFill>
                  <a:srgbClr val="0070C0"/>
                </a:solidFill>
                <a:latin typeface="Times New Roman"/>
                <a:ea typeface="Times New Roman"/>
                <a:cs typeface="Times New Roman"/>
                <a:sym typeface="Times New Roman"/>
              </a:rPr>
              <a:t>truyền</a:t>
            </a:r>
            <a:r>
              <a:rPr lang="en-US" b="1" dirty="0">
                <a:solidFill>
                  <a:srgbClr val="0070C0"/>
                </a:solidFill>
                <a:latin typeface="Times New Roman"/>
                <a:ea typeface="Times New Roman"/>
                <a:cs typeface="Times New Roman"/>
                <a:sym typeface="Times New Roman"/>
              </a:rPr>
              <a:t> </a:t>
            </a:r>
            <a:r>
              <a:rPr lang="en-US" b="1" dirty="0" err="1">
                <a:solidFill>
                  <a:srgbClr val="0070C0"/>
                </a:solidFill>
                <a:latin typeface="Times New Roman"/>
                <a:ea typeface="Times New Roman"/>
                <a:cs typeface="Times New Roman"/>
                <a:sym typeface="Times New Roman"/>
              </a:rPr>
              <a:t>phòng</a:t>
            </a:r>
            <a:r>
              <a:rPr lang="en-US" b="1" dirty="0">
                <a:solidFill>
                  <a:srgbClr val="0070C0"/>
                </a:solidFill>
                <a:latin typeface="Times New Roman"/>
                <a:ea typeface="Times New Roman"/>
                <a:cs typeface="Times New Roman"/>
                <a:sym typeface="Times New Roman"/>
              </a:rPr>
              <a:t> </a:t>
            </a:r>
            <a:r>
              <a:rPr lang="en-US" b="1" dirty="0" err="1">
                <a:solidFill>
                  <a:srgbClr val="0070C0"/>
                </a:solidFill>
                <a:latin typeface="Times New Roman"/>
                <a:ea typeface="Times New Roman"/>
                <a:cs typeface="Times New Roman"/>
                <a:sym typeface="Times New Roman"/>
              </a:rPr>
              <a:t>chống</a:t>
            </a:r>
            <a:r>
              <a:rPr lang="en-US" b="1" dirty="0">
                <a:solidFill>
                  <a:srgbClr val="0070C0"/>
                </a:solidFill>
                <a:latin typeface="Times New Roman"/>
                <a:ea typeface="Times New Roman"/>
                <a:cs typeface="Times New Roman"/>
                <a:sym typeface="Times New Roman"/>
              </a:rPr>
              <a:t> </a:t>
            </a:r>
            <a:r>
              <a:rPr lang="en-US" b="1" dirty="0" err="1">
                <a:solidFill>
                  <a:srgbClr val="0070C0"/>
                </a:solidFill>
                <a:latin typeface="Times New Roman"/>
                <a:ea typeface="Times New Roman"/>
                <a:cs typeface="Times New Roman"/>
                <a:sym typeface="Times New Roman"/>
              </a:rPr>
              <a:t>sốt</a:t>
            </a:r>
            <a:r>
              <a:rPr lang="en-US" b="1" dirty="0">
                <a:solidFill>
                  <a:srgbClr val="0070C0"/>
                </a:solidFill>
                <a:latin typeface="Times New Roman"/>
                <a:ea typeface="Times New Roman"/>
                <a:cs typeface="Times New Roman"/>
                <a:sym typeface="Times New Roman"/>
              </a:rPr>
              <a:t> </a:t>
            </a:r>
            <a:r>
              <a:rPr lang="en-US" b="1" dirty="0" err="1">
                <a:solidFill>
                  <a:srgbClr val="0070C0"/>
                </a:solidFill>
                <a:latin typeface="Times New Roman"/>
                <a:ea typeface="Times New Roman"/>
                <a:cs typeface="Times New Roman"/>
                <a:sym typeface="Times New Roman"/>
              </a:rPr>
              <a:t>xuất</a:t>
            </a:r>
            <a:r>
              <a:rPr lang="en-US" b="1" dirty="0">
                <a:solidFill>
                  <a:srgbClr val="0070C0"/>
                </a:solidFill>
                <a:latin typeface="Times New Roman"/>
                <a:ea typeface="Times New Roman"/>
                <a:cs typeface="Times New Roman"/>
                <a:sym typeface="Times New Roman"/>
              </a:rPr>
              <a:t> </a:t>
            </a:r>
            <a:r>
              <a:rPr lang="en-US" b="1" dirty="0" err="1">
                <a:solidFill>
                  <a:srgbClr val="0070C0"/>
                </a:solidFill>
                <a:latin typeface="Times New Roman"/>
                <a:ea typeface="Times New Roman"/>
                <a:cs typeface="Times New Roman"/>
                <a:sym typeface="Times New Roman"/>
              </a:rPr>
              <a:t>huyết</a:t>
            </a:r>
            <a:endParaRPr dirty="0"/>
          </a:p>
        </p:txBody>
      </p:sp>
      <p:sp>
        <p:nvSpPr>
          <p:cNvPr id="2969" name="Google Shape;2969;p30"/>
          <p:cNvSpPr txBox="1">
            <a:spLocks noGrp="1"/>
          </p:cNvSpPr>
          <p:nvPr>
            <p:ph type="title" idx="2"/>
          </p:nvPr>
        </p:nvSpPr>
        <p:spPr>
          <a:xfrm>
            <a:off x="695867" y="2120000"/>
            <a:ext cx="4524800" cy="2618000"/>
          </a:xfrm>
          <a:prstGeom prst="rect">
            <a:avLst/>
          </a:prstGeom>
          <a:solidFill>
            <a:srgbClr val="99CCFF"/>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en-US" sz="9600">
                <a:latin typeface="Times New Roman"/>
                <a:ea typeface="Times New Roman"/>
                <a:cs typeface="Times New Roman"/>
                <a:sym typeface="Times New Roman"/>
              </a:rPr>
              <a:t>VIDEO</a:t>
            </a:r>
            <a:endParaRPr>
              <a:latin typeface="Times New Roman"/>
              <a:ea typeface="Times New Roman"/>
              <a:cs typeface="Times New Roman"/>
              <a:sym typeface="Times New Roman"/>
            </a:endParaRP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73"/>
        <p:cNvGrpSpPr/>
        <p:nvPr/>
      </p:nvGrpSpPr>
      <p:grpSpPr>
        <a:xfrm>
          <a:off x="0" y="0"/>
          <a:ext cx="0" cy="0"/>
          <a:chOff x="0" y="0"/>
          <a:chExt cx="0" cy="0"/>
        </a:xfrm>
      </p:grpSpPr>
      <p:sp>
        <p:nvSpPr>
          <p:cNvPr id="2974" name="Google Shape;2974;p31"/>
          <p:cNvSpPr txBox="1"/>
          <p:nvPr/>
        </p:nvSpPr>
        <p:spPr>
          <a:xfrm>
            <a:off x="914400" y="1066800"/>
            <a:ext cx="10363200"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8000"/>
              <a:buFont typeface="Oi"/>
              <a:buNone/>
            </a:pPr>
            <a:r>
              <a:rPr lang="en-US" sz="8000" b="0" i="0" u="none" strike="noStrike" cap="none">
                <a:solidFill>
                  <a:srgbClr val="FF0000"/>
                </a:solidFill>
                <a:latin typeface="Times New Roman" panose="02020603050405020304" pitchFamily="18" charset="0"/>
                <a:ea typeface="Oi"/>
                <a:cs typeface="Times New Roman" panose="02020603050405020304" pitchFamily="18" charset="0"/>
                <a:sym typeface="Oi"/>
              </a:rPr>
              <a:t>KẾT</a:t>
            </a:r>
            <a:r>
              <a:rPr lang="en-US" sz="4400" b="1" i="0" u="none" strike="noStrike" cap="none">
                <a:solidFill>
                  <a:srgbClr val="FF0000"/>
                </a:solidFill>
                <a:latin typeface="Times New Roman" panose="02020603050405020304" pitchFamily="18" charset="0"/>
                <a:cs typeface="Times New Roman" panose="02020603050405020304" pitchFamily="18" charset="0"/>
                <a:sym typeface="Arial"/>
              </a:rPr>
              <a:t> </a:t>
            </a:r>
            <a:r>
              <a:rPr lang="en-US" sz="8000" b="0" i="0" u="none" strike="noStrike" cap="none">
                <a:solidFill>
                  <a:srgbClr val="FF0000"/>
                </a:solidFill>
                <a:latin typeface="Times New Roman" panose="02020603050405020304" pitchFamily="18" charset="0"/>
                <a:ea typeface="Oi"/>
                <a:cs typeface="Times New Roman" panose="02020603050405020304" pitchFamily="18" charset="0"/>
                <a:sym typeface="Oi"/>
              </a:rPr>
              <a:t>LUẬN</a:t>
            </a:r>
            <a:endParaRPr>
              <a:latin typeface="Times New Roman" panose="02020603050405020304" pitchFamily="18" charset="0"/>
              <a:cs typeface="Times New Roman" panose="02020603050405020304" pitchFamily="18" charset="0"/>
            </a:endParaRPr>
          </a:p>
        </p:txBody>
      </p:sp>
      <p:sp>
        <p:nvSpPr>
          <p:cNvPr id="2975" name="Google Shape;2975;p31"/>
          <p:cNvSpPr txBox="1"/>
          <p:nvPr/>
        </p:nvSpPr>
        <p:spPr>
          <a:xfrm>
            <a:off x="1028700" y="2551837"/>
            <a:ext cx="10134600" cy="175432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993300"/>
              </a:buClr>
              <a:buSzPts val="3600"/>
              <a:buFont typeface="Arial"/>
              <a:buNone/>
            </a:pPr>
            <a:r>
              <a:rPr lang="en-US" sz="3600" b="1" i="0" u="none" strike="noStrike" cap="none">
                <a:solidFill>
                  <a:srgbClr val="993300"/>
                </a:solidFill>
                <a:latin typeface="Times New Roman" panose="02020603050405020304" pitchFamily="18" charset="0"/>
                <a:cs typeface="Times New Roman" panose="02020603050405020304" pitchFamily="18" charset="0"/>
                <a:sym typeface="Arial"/>
              </a:rPr>
              <a:t>	Cách phòng bệnh sốt xuất huyết tốt nhất là giữ vệ sinh nhà ở và môi trường xung quanh, diệt muỗi, diệt bọ gậy và tránh để muỗi đốt.</a:t>
            </a:r>
            <a:endParaRPr>
              <a:latin typeface="Times New Roman" panose="02020603050405020304" pitchFamily="18" charset="0"/>
              <a:cs typeface="Times New Roman" panose="02020603050405020304" pitchFamily="18" charset="0"/>
            </a:endParaRPr>
          </a:p>
        </p:txBody>
      </p:sp>
      <p:pic>
        <p:nvPicPr>
          <p:cNvPr id="2976" name="Google Shape;2976;p31" descr="https://thumbs.dreamstime.com/z/boy-girl-blank-card-border-vector-drawing-cartoon-47341431.jpg"/>
          <p:cNvPicPr preferRelativeResize="0"/>
          <p:nvPr/>
        </p:nvPicPr>
        <p:blipFill rotWithShape="1">
          <a:blip r:embed="rId3">
            <a:alphaModFix/>
          </a:blip>
          <a:srcRect l="57188" t="38352" r="306" b="5957"/>
          <a:stretch/>
        </p:blipFill>
        <p:spPr>
          <a:xfrm>
            <a:off x="9829800" y="4496790"/>
            <a:ext cx="2362200" cy="2362200"/>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74"/>
                                        </p:tgtEl>
                                        <p:attrNameLst>
                                          <p:attrName>style.visibility</p:attrName>
                                        </p:attrNameLst>
                                      </p:cBhvr>
                                      <p:to>
                                        <p:strVal val="visible"/>
                                      </p:to>
                                    </p:set>
                                    <p:anim calcmode="lin" valueType="num">
                                      <p:cBhvr additive="base">
                                        <p:cTn id="7" dur="500"/>
                                        <p:tgtEl>
                                          <p:spTgt spid="2974"/>
                                        </p:tgtEl>
                                        <p:attrNameLst>
                                          <p:attrName>ppt_w</p:attrName>
                                        </p:attrNameLst>
                                      </p:cBhvr>
                                      <p:tavLst>
                                        <p:tav tm="0">
                                          <p:val>
                                            <p:strVal val="0"/>
                                          </p:val>
                                        </p:tav>
                                        <p:tav tm="100000">
                                          <p:val>
                                            <p:strVal val="#ppt_w"/>
                                          </p:val>
                                        </p:tav>
                                      </p:tavLst>
                                    </p:anim>
                                    <p:anim calcmode="lin" valueType="num">
                                      <p:cBhvr additive="base">
                                        <p:cTn id="8" dur="500"/>
                                        <p:tgtEl>
                                          <p:spTgt spid="2974"/>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975"/>
                                        </p:tgtEl>
                                        <p:attrNameLst>
                                          <p:attrName>style.visibility</p:attrName>
                                        </p:attrNameLst>
                                      </p:cBhvr>
                                      <p:to>
                                        <p:strVal val="visible"/>
                                      </p:to>
                                    </p:set>
                                    <p:animEffect transition="in" filter="fade">
                                      <p:cBhvr>
                                        <p:cTn id="13" dur="500"/>
                                        <p:tgtEl>
                                          <p:spTgt spid="2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80"/>
        <p:cNvGrpSpPr/>
        <p:nvPr/>
      </p:nvGrpSpPr>
      <p:grpSpPr>
        <a:xfrm>
          <a:off x="0" y="0"/>
          <a:ext cx="0" cy="0"/>
          <a:chOff x="0" y="0"/>
          <a:chExt cx="0" cy="0"/>
        </a:xfrm>
      </p:grpSpPr>
      <p:sp>
        <p:nvSpPr>
          <p:cNvPr id="2981" name="Google Shape;2981;p32"/>
          <p:cNvSpPr txBox="1">
            <a:spLocks noGrp="1"/>
          </p:cNvSpPr>
          <p:nvPr>
            <p:ph type="title"/>
          </p:nvPr>
        </p:nvSpPr>
        <p:spPr>
          <a:xfrm>
            <a:off x="5265600" y="2604267"/>
            <a:ext cx="5966400" cy="1122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b="1">
                <a:solidFill>
                  <a:srgbClr val="0070C0"/>
                </a:solidFill>
                <a:latin typeface="Times New Roman"/>
                <a:ea typeface="Times New Roman"/>
                <a:cs typeface="Times New Roman"/>
                <a:sym typeface="Times New Roman"/>
              </a:rPr>
              <a:t>Cách phòng bệnh sốt xuất huyết cho bé.</a:t>
            </a:r>
            <a:endParaRPr/>
          </a:p>
        </p:txBody>
      </p:sp>
      <p:sp>
        <p:nvSpPr>
          <p:cNvPr id="2982" name="Google Shape;2982;p32"/>
          <p:cNvSpPr txBox="1">
            <a:spLocks noGrp="1"/>
          </p:cNvSpPr>
          <p:nvPr>
            <p:ph type="title" idx="2"/>
          </p:nvPr>
        </p:nvSpPr>
        <p:spPr>
          <a:xfrm>
            <a:off x="533400" y="2119405"/>
            <a:ext cx="4524800" cy="2133733"/>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en-US" sz="9600">
                <a:latin typeface="Times New Roman"/>
                <a:ea typeface="Times New Roman"/>
                <a:cs typeface="Times New Roman"/>
                <a:sym typeface="Times New Roman"/>
              </a:rPr>
              <a:t>VIDEO</a:t>
            </a:r>
            <a:endParaRPr>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86"/>
        <p:cNvGrpSpPr/>
        <p:nvPr/>
      </p:nvGrpSpPr>
      <p:grpSpPr>
        <a:xfrm>
          <a:off x="0" y="0"/>
          <a:ext cx="0" cy="0"/>
          <a:chOff x="0" y="0"/>
          <a:chExt cx="0" cy="0"/>
        </a:xfrm>
      </p:grpSpPr>
      <p:sp>
        <p:nvSpPr>
          <p:cNvPr id="2987" name="Google Shape;2987;p33"/>
          <p:cNvSpPr txBox="1"/>
          <p:nvPr/>
        </p:nvSpPr>
        <p:spPr>
          <a:xfrm>
            <a:off x="5410200" y="2751891"/>
            <a:ext cx="5734250" cy="1354217"/>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4400">
                <a:solidFill>
                  <a:srgbClr val="002060"/>
                </a:solidFill>
                <a:latin typeface="Times New Roman" panose="02020603050405020304" pitchFamily="18" charset="0"/>
                <a:ea typeface="Times New Roman"/>
                <a:cs typeface="Times New Roman" panose="02020603050405020304" pitchFamily="18" charset="0"/>
                <a:sym typeface="Times New Roman"/>
              </a:rPr>
              <a:t>Sưu tầm các thông tin </a:t>
            </a:r>
            <a:endParaRPr>
              <a:latin typeface="Times New Roman" panose="02020603050405020304" pitchFamily="18" charset="0"/>
              <a:cs typeface="Times New Roman" panose="02020603050405020304" pitchFamily="18" charset="0"/>
            </a:endParaRPr>
          </a:p>
          <a:p>
            <a:pPr marL="0" marR="0" lvl="0" indent="0" algn="ctr" rtl="0">
              <a:spcBef>
                <a:spcPts val="0"/>
              </a:spcBef>
              <a:spcAft>
                <a:spcPts val="0"/>
              </a:spcAft>
              <a:buNone/>
            </a:pPr>
            <a:r>
              <a:rPr lang="en-US" sz="4400">
                <a:solidFill>
                  <a:srgbClr val="002060"/>
                </a:solidFill>
                <a:latin typeface="Times New Roman" panose="02020603050405020304" pitchFamily="18" charset="0"/>
                <a:ea typeface="Times New Roman"/>
                <a:cs typeface="Times New Roman" panose="02020603050405020304" pitchFamily="18" charset="0"/>
                <a:sym typeface="Times New Roman"/>
              </a:rPr>
              <a:t>về bệnh viêm não.</a:t>
            </a:r>
            <a:endParaRPr>
              <a:latin typeface="Times New Roman" panose="02020603050405020304" pitchFamily="18" charset="0"/>
              <a:cs typeface="Times New Roman" panose="02020603050405020304" pitchFamily="18" charset="0"/>
            </a:endParaRPr>
          </a:p>
        </p:txBody>
      </p:sp>
      <p:sp>
        <p:nvSpPr>
          <p:cNvPr id="2988" name="Google Shape;2988;p33"/>
          <p:cNvSpPr txBox="1">
            <a:spLocks noGrp="1"/>
          </p:cNvSpPr>
          <p:nvPr>
            <p:ph type="title" idx="2"/>
          </p:nvPr>
        </p:nvSpPr>
        <p:spPr>
          <a:xfrm>
            <a:off x="695867" y="2120000"/>
            <a:ext cx="4524800" cy="2618000"/>
          </a:xfrm>
          <a:prstGeom prst="rect">
            <a:avLst/>
          </a:prstGeom>
          <a:solidFill>
            <a:srgbClr val="99CCFF"/>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12000"/>
              <a:buNone/>
            </a:pPr>
            <a:r>
              <a:rPr lang="en-US" sz="8000">
                <a:solidFill>
                  <a:srgbClr val="F51212"/>
                </a:solidFill>
                <a:latin typeface="Times New Roman" panose="02020603050405020304" pitchFamily="18" charset="0"/>
                <a:ea typeface="Arial"/>
                <a:cs typeface="Times New Roman" panose="02020603050405020304" pitchFamily="18" charset="0"/>
                <a:sym typeface="Arial"/>
              </a:rPr>
              <a:t>Chuẩn bị bài sau</a:t>
            </a:r>
            <a:endParaRPr sz="111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987"/>
                                        </p:tgtEl>
                                        <p:attrNameLst>
                                          <p:attrName>style.visibility</p:attrName>
                                        </p:attrNameLst>
                                      </p:cBhvr>
                                      <p:to>
                                        <p:strVal val="visible"/>
                                      </p:to>
                                    </p:set>
                                    <p:anim calcmode="lin" valueType="num">
                                      <p:cBhvr additive="base">
                                        <p:cTn id="7" dur="500"/>
                                        <p:tgtEl>
                                          <p:spTgt spid="2987"/>
                                        </p:tgtEl>
                                        <p:attrNameLst>
                                          <p:attrName>ppt_w</p:attrName>
                                        </p:attrNameLst>
                                      </p:cBhvr>
                                      <p:tavLst>
                                        <p:tav tm="0">
                                          <p:val>
                                            <p:strVal val="0"/>
                                          </p:val>
                                        </p:tav>
                                        <p:tav tm="100000">
                                          <p:val>
                                            <p:strVal val="#ppt_w"/>
                                          </p:val>
                                        </p:tav>
                                      </p:tavLst>
                                    </p:anim>
                                    <p:anim calcmode="lin" valueType="num">
                                      <p:cBhvr additive="base">
                                        <p:cTn id="8" dur="500"/>
                                        <p:tgtEl>
                                          <p:spTgt spid="2987"/>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92"/>
        <p:cNvGrpSpPr/>
        <p:nvPr/>
      </p:nvGrpSpPr>
      <p:grpSpPr>
        <a:xfrm>
          <a:off x="0" y="0"/>
          <a:ext cx="0" cy="0"/>
          <a:chOff x="0" y="0"/>
          <a:chExt cx="0" cy="0"/>
        </a:xfrm>
      </p:grpSpPr>
      <p:sp>
        <p:nvSpPr>
          <p:cNvPr id="2993" name="Google Shape;2993;p34"/>
          <p:cNvSpPr txBox="1">
            <a:spLocks noGrp="1"/>
          </p:cNvSpPr>
          <p:nvPr>
            <p:ph type="title"/>
          </p:nvPr>
        </p:nvSpPr>
        <p:spPr>
          <a:xfrm>
            <a:off x="1066800" y="2120000"/>
            <a:ext cx="5586800" cy="26180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12000"/>
              <a:buNone/>
            </a:pPr>
            <a:r>
              <a:rPr lang="en-US" sz="9200">
                <a:latin typeface="Times New Roman" panose="02020603050405020304" pitchFamily="18" charset="0"/>
                <a:ea typeface="Arial"/>
                <a:cs typeface="Times New Roman" panose="02020603050405020304" pitchFamily="18" charset="0"/>
                <a:sym typeface="Arial"/>
              </a:rPr>
              <a:t>CHÚC CÁC EM </a:t>
            </a:r>
            <a:br>
              <a:rPr lang="en-US" sz="9200">
                <a:latin typeface="Times New Roman" panose="02020603050405020304" pitchFamily="18" charset="0"/>
                <a:ea typeface="Arial"/>
                <a:cs typeface="Times New Roman" panose="02020603050405020304" pitchFamily="18" charset="0"/>
                <a:sym typeface="Arial"/>
              </a:rPr>
            </a:br>
            <a:r>
              <a:rPr lang="en-US" sz="9200">
                <a:latin typeface="Times New Roman" panose="02020603050405020304" pitchFamily="18" charset="0"/>
                <a:ea typeface="Arial"/>
                <a:cs typeface="Times New Roman" panose="02020603050405020304" pitchFamily="18" charset="0"/>
                <a:sym typeface="Arial"/>
              </a:rPr>
              <a:t>HỌC TỐT</a:t>
            </a:r>
            <a:endParaRPr>
              <a:latin typeface="Times New Roman" panose="02020603050405020304" pitchFamily="18" charset="0"/>
              <a:cs typeface="Times New Roman" panose="02020603050405020304" pitchFamily="18" charset="0"/>
            </a:endParaRPr>
          </a:p>
        </p:txBody>
      </p:sp>
      <p:pic>
        <p:nvPicPr>
          <p:cNvPr id="2994" name="Google Shape;2994;p34"/>
          <p:cNvPicPr preferRelativeResize="0"/>
          <p:nvPr/>
        </p:nvPicPr>
        <p:blipFill rotWithShape="1">
          <a:blip r:embed="rId3">
            <a:alphaModFix/>
          </a:blip>
          <a:srcRect/>
          <a:stretch/>
        </p:blipFill>
        <p:spPr>
          <a:xfrm>
            <a:off x="7467600" y="2971800"/>
            <a:ext cx="3494194" cy="26937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993"/>
                                        </p:tgtEl>
                                        <p:attrNameLst>
                                          <p:attrName>style.visibility</p:attrName>
                                        </p:attrNameLst>
                                      </p:cBhvr>
                                      <p:to>
                                        <p:strVal val="visible"/>
                                      </p:to>
                                    </p:set>
                                    <p:anim calcmode="lin" valueType="num">
                                      <p:cBhvr additive="base">
                                        <p:cTn id="7" dur="500"/>
                                        <p:tgtEl>
                                          <p:spTgt spid="2993"/>
                                        </p:tgtEl>
                                        <p:attrNameLst>
                                          <p:attrName>ppt_w</p:attrName>
                                        </p:attrNameLst>
                                      </p:cBhvr>
                                      <p:tavLst>
                                        <p:tav tm="0">
                                          <p:val>
                                            <p:strVal val="0"/>
                                          </p:val>
                                        </p:tav>
                                        <p:tav tm="100000">
                                          <p:val>
                                            <p:strVal val="#ppt_w"/>
                                          </p:val>
                                        </p:tav>
                                      </p:tavLst>
                                    </p:anim>
                                    <p:anim calcmode="lin" valueType="num">
                                      <p:cBhvr additive="base">
                                        <p:cTn id="8" dur="500"/>
                                        <p:tgtEl>
                                          <p:spTgt spid="299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994"/>
                                        </p:tgtEl>
                                        <p:attrNameLst>
                                          <p:attrName>style.visibility</p:attrName>
                                        </p:attrNameLst>
                                      </p:cBhvr>
                                      <p:to>
                                        <p:strVal val="visible"/>
                                      </p:to>
                                    </p:set>
                                    <p:anim calcmode="lin" valueType="num">
                                      <p:cBhvr additive="base">
                                        <p:cTn id="11" dur="500"/>
                                        <p:tgtEl>
                                          <p:spTgt spid="2994"/>
                                        </p:tgtEl>
                                        <p:attrNameLst>
                                          <p:attrName>ppt_w</p:attrName>
                                        </p:attrNameLst>
                                      </p:cBhvr>
                                      <p:tavLst>
                                        <p:tav tm="0">
                                          <p:val>
                                            <p:strVal val="0"/>
                                          </p:val>
                                        </p:tav>
                                        <p:tav tm="100000">
                                          <p:val>
                                            <p:strVal val="#ppt_w"/>
                                          </p:val>
                                        </p:tav>
                                      </p:tavLst>
                                    </p:anim>
                                    <p:anim calcmode="lin" valueType="num">
                                      <p:cBhvr additive="base">
                                        <p:cTn id="12" dur="500"/>
                                        <p:tgtEl>
                                          <p:spTgt spid="299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4"/>
          <p:cNvSpPr txBox="1">
            <a:spLocks noGrp="1"/>
          </p:cNvSpPr>
          <p:nvPr>
            <p:ph type="title"/>
          </p:nvPr>
        </p:nvSpPr>
        <p:spPr>
          <a:xfrm>
            <a:off x="960000" y="999767"/>
            <a:ext cx="10272000" cy="763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US" sz="4400">
                <a:solidFill>
                  <a:srgbClr val="FF0000"/>
                </a:solidFill>
                <a:latin typeface="Times New Roman" panose="02020603050405020304" pitchFamily="18" charset="0"/>
                <a:ea typeface="Oi"/>
                <a:cs typeface="Times New Roman" panose="02020603050405020304" pitchFamily="18" charset="0"/>
                <a:sym typeface="Oi"/>
              </a:rPr>
              <a:t>MỤC TIÊU</a:t>
            </a:r>
            <a:endParaRPr>
              <a:latin typeface="Times New Roman" panose="02020603050405020304" pitchFamily="18" charset="0"/>
              <a:cs typeface="Times New Roman" panose="02020603050405020304" pitchFamily="18" charset="0"/>
            </a:endParaRPr>
          </a:p>
        </p:txBody>
      </p:sp>
      <p:sp>
        <p:nvSpPr>
          <p:cNvPr id="2691" name="Google Shape;2691;p4"/>
          <p:cNvSpPr txBox="1"/>
          <p:nvPr/>
        </p:nvSpPr>
        <p:spPr>
          <a:xfrm>
            <a:off x="2502867" y="2191630"/>
            <a:ext cx="8661400"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a:solidFill>
                  <a:schemeClr val="dk1"/>
                </a:solidFill>
                <a:latin typeface="Times New Roman" panose="02020603050405020304" pitchFamily="18" charset="0"/>
                <a:ea typeface="Oi"/>
                <a:cs typeface="Times New Roman" panose="02020603050405020304" pitchFamily="18" charset="0"/>
                <a:sym typeface="Oi"/>
              </a:rPr>
              <a:t>- Nêu tác nhân, đường lây truyền bệnh sốt xuất huyết.</a:t>
            </a:r>
            <a:endParaRPr>
              <a:latin typeface="Times New Roman" panose="02020603050405020304" pitchFamily="18" charset="0"/>
              <a:cs typeface="Times New Roman" panose="02020603050405020304" pitchFamily="18" charset="0"/>
            </a:endParaRPr>
          </a:p>
        </p:txBody>
      </p:sp>
      <p:sp>
        <p:nvSpPr>
          <p:cNvPr id="2692" name="Google Shape;2692;p4"/>
          <p:cNvSpPr txBox="1"/>
          <p:nvPr/>
        </p:nvSpPr>
        <p:spPr>
          <a:xfrm>
            <a:off x="2502867" y="2986381"/>
            <a:ext cx="8661400" cy="49244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a:solidFill>
                  <a:schemeClr val="dk1"/>
                </a:solidFill>
                <a:latin typeface="Times New Roman" panose="02020603050405020304" pitchFamily="18" charset="0"/>
                <a:ea typeface="Oi"/>
                <a:cs typeface="Times New Roman" panose="02020603050405020304" pitchFamily="18" charset="0"/>
                <a:sym typeface="Oi"/>
              </a:rPr>
              <a:t>- Nhận ra sự nguy hiểm của bệnh sốt xuất huyết.</a:t>
            </a:r>
            <a:endParaRPr>
              <a:latin typeface="Times New Roman" panose="02020603050405020304" pitchFamily="18" charset="0"/>
              <a:cs typeface="Times New Roman" panose="02020603050405020304" pitchFamily="18" charset="0"/>
            </a:endParaRPr>
          </a:p>
        </p:txBody>
      </p:sp>
      <p:sp>
        <p:nvSpPr>
          <p:cNvPr id="2693" name="Google Shape;2693;p4"/>
          <p:cNvSpPr txBox="1"/>
          <p:nvPr/>
        </p:nvSpPr>
        <p:spPr>
          <a:xfrm>
            <a:off x="2519800" y="3842370"/>
            <a:ext cx="8661400"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a:solidFill>
                  <a:schemeClr val="dk1"/>
                </a:solidFill>
                <a:latin typeface="Times New Roman" panose="02020603050405020304" pitchFamily="18" charset="0"/>
                <a:ea typeface="Oi"/>
                <a:cs typeface="Times New Roman" panose="02020603050405020304" pitchFamily="18" charset="0"/>
                <a:sym typeface="Oi"/>
              </a:rPr>
              <a:t>- Thực hiện các cách diệt muỗi và tránh không để muỗi đốt.</a:t>
            </a:r>
            <a:endParaRPr>
              <a:latin typeface="Times New Roman" panose="02020603050405020304" pitchFamily="18" charset="0"/>
              <a:cs typeface="Times New Roman" panose="02020603050405020304" pitchFamily="18" charset="0"/>
            </a:endParaRPr>
          </a:p>
        </p:txBody>
      </p:sp>
      <p:sp>
        <p:nvSpPr>
          <p:cNvPr id="2694" name="Google Shape;2694;p4"/>
          <p:cNvSpPr txBox="1"/>
          <p:nvPr/>
        </p:nvSpPr>
        <p:spPr>
          <a:xfrm>
            <a:off x="2545200" y="4653245"/>
            <a:ext cx="8661400"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3200" b="0" i="0" u="none" strike="noStrike" cap="none">
                <a:solidFill>
                  <a:schemeClr val="dk1"/>
                </a:solidFill>
                <a:latin typeface="Times New Roman" panose="02020603050405020304" pitchFamily="18" charset="0"/>
                <a:ea typeface="Oi"/>
                <a:cs typeface="Times New Roman" panose="02020603050405020304" pitchFamily="18" charset="0"/>
                <a:sym typeface="Oi"/>
              </a:rPr>
              <a:t>- Có ý thức trong việc ngăn chặn không cho muỗi sinh sản và đốt người.</a:t>
            </a:r>
            <a:endParaRPr>
              <a:latin typeface="Times New Roman" panose="02020603050405020304" pitchFamily="18" charset="0"/>
              <a:cs typeface="Times New Roman" panose="02020603050405020304" pitchFamily="18" charset="0"/>
            </a:endParaRPr>
          </a:p>
        </p:txBody>
      </p:sp>
      <p:pic>
        <p:nvPicPr>
          <p:cNvPr id="2695" name="Google Shape;2695;p4"/>
          <p:cNvPicPr preferRelativeResize="0"/>
          <p:nvPr/>
        </p:nvPicPr>
        <p:blipFill rotWithShape="1">
          <a:blip r:embed="rId3">
            <a:alphaModFix/>
          </a:blip>
          <a:srcRect/>
          <a:stretch/>
        </p:blipFill>
        <p:spPr>
          <a:xfrm flipH="1">
            <a:off x="1135884" y="2092959"/>
            <a:ext cx="1447416" cy="689784"/>
          </a:xfrm>
          <a:prstGeom prst="rect">
            <a:avLst/>
          </a:prstGeom>
          <a:noFill/>
          <a:ln>
            <a:noFill/>
          </a:ln>
        </p:spPr>
      </p:pic>
      <p:pic>
        <p:nvPicPr>
          <p:cNvPr id="2696" name="Google Shape;2696;p4"/>
          <p:cNvPicPr preferRelativeResize="0"/>
          <p:nvPr/>
        </p:nvPicPr>
        <p:blipFill rotWithShape="1">
          <a:blip r:embed="rId3">
            <a:alphaModFix/>
          </a:blip>
          <a:srcRect/>
          <a:stretch/>
        </p:blipFill>
        <p:spPr>
          <a:xfrm flipH="1">
            <a:off x="1123184" y="2887710"/>
            <a:ext cx="1447416" cy="689784"/>
          </a:xfrm>
          <a:prstGeom prst="rect">
            <a:avLst/>
          </a:prstGeom>
          <a:noFill/>
          <a:ln>
            <a:noFill/>
          </a:ln>
        </p:spPr>
      </p:pic>
      <p:pic>
        <p:nvPicPr>
          <p:cNvPr id="2697" name="Google Shape;2697;p4"/>
          <p:cNvPicPr preferRelativeResize="0"/>
          <p:nvPr/>
        </p:nvPicPr>
        <p:blipFill rotWithShape="1">
          <a:blip r:embed="rId3">
            <a:alphaModFix/>
          </a:blip>
          <a:srcRect/>
          <a:stretch/>
        </p:blipFill>
        <p:spPr>
          <a:xfrm flipH="1">
            <a:off x="1179376" y="3743699"/>
            <a:ext cx="1447416" cy="689784"/>
          </a:xfrm>
          <a:prstGeom prst="rect">
            <a:avLst/>
          </a:prstGeom>
          <a:noFill/>
          <a:ln>
            <a:noFill/>
          </a:ln>
        </p:spPr>
      </p:pic>
      <p:pic>
        <p:nvPicPr>
          <p:cNvPr id="2698" name="Google Shape;2698;p4"/>
          <p:cNvPicPr preferRelativeResize="0"/>
          <p:nvPr/>
        </p:nvPicPr>
        <p:blipFill rotWithShape="1">
          <a:blip r:embed="rId3">
            <a:alphaModFix/>
          </a:blip>
          <a:srcRect/>
          <a:stretch/>
        </p:blipFill>
        <p:spPr>
          <a:xfrm flipH="1">
            <a:off x="1166676" y="4554574"/>
            <a:ext cx="1447416" cy="68978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690"/>
                                        </p:tgtEl>
                                        <p:attrNameLst>
                                          <p:attrName>style.visibility</p:attrName>
                                        </p:attrNameLst>
                                      </p:cBhvr>
                                      <p:to>
                                        <p:strVal val="visible"/>
                                      </p:to>
                                    </p:set>
                                    <p:anim calcmode="lin" valueType="num">
                                      <p:cBhvr additive="base">
                                        <p:cTn id="7" dur="500"/>
                                        <p:tgtEl>
                                          <p:spTgt spid="2690"/>
                                        </p:tgtEl>
                                        <p:attrNameLst>
                                          <p:attrName>ppt_w</p:attrName>
                                        </p:attrNameLst>
                                      </p:cBhvr>
                                      <p:tavLst>
                                        <p:tav tm="0">
                                          <p:val>
                                            <p:strVal val="0"/>
                                          </p:val>
                                        </p:tav>
                                        <p:tav tm="100000">
                                          <p:val>
                                            <p:strVal val="#ppt_w"/>
                                          </p:val>
                                        </p:tav>
                                      </p:tavLst>
                                    </p:anim>
                                    <p:anim calcmode="lin" valueType="num">
                                      <p:cBhvr additive="base">
                                        <p:cTn id="8" dur="500"/>
                                        <p:tgtEl>
                                          <p:spTgt spid="2690"/>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95"/>
                                        </p:tgtEl>
                                        <p:attrNameLst>
                                          <p:attrName>style.visibility</p:attrName>
                                        </p:attrNameLst>
                                      </p:cBhvr>
                                      <p:to>
                                        <p:strVal val="visible"/>
                                      </p:to>
                                    </p:set>
                                    <p:animEffect transition="in" filter="fade">
                                      <p:cBhvr>
                                        <p:cTn id="13" dur="500"/>
                                        <p:tgtEl>
                                          <p:spTgt spid="2695"/>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691"/>
                                        </p:tgtEl>
                                        <p:attrNameLst>
                                          <p:attrName>style.visibility</p:attrName>
                                        </p:attrNameLst>
                                      </p:cBhvr>
                                      <p:to>
                                        <p:strVal val="visible"/>
                                      </p:to>
                                    </p:set>
                                    <p:animEffect transition="in" filter="fade">
                                      <p:cBhvr>
                                        <p:cTn id="17" dur="500"/>
                                        <p:tgtEl>
                                          <p:spTgt spid="269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96"/>
                                        </p:tgtEl>
                                        <p:attrNameLst>
                                          <p:attrName>style.visibility</p:attrName>
                                        </p:attrNameLst>
                                      </p:cBhvr>
                                      <p:to>
                                        <p:strVal val="visible"/>
                                      </p:to>
                                    </p:set>
                                    <p:animEffect transition="in" filter="fade">
                                      <p:cBhvr>
                                        <p:cTn id="22" dur="500"/>
                                        <p:tgtEl>
                                          <p:spTgt spid="269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2692"/>
                                        </p:tgtEl>
                                        <p:attrNameLst>
                                          <p:attrName>style.visibility</p:attrName>
                                        </p:attrNameLst>
                                      </p:cBhvr>
                                      <p:to>
                                        <p:strVal val="visible"/>
                                      </p:to>
                                    </p:set>
                                    <p:animEffect transition="in" filter="fade">
                                      <p:cBhvr>
                                        <p:cTn id="26" dur="500"/>
                                        <p:tgtEl>
                                          <p:spTgt spid="269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697"/>
                                        </p:tgtEl>
                                        <p:attrNameLst>
                                          <p:attrName>style.visibility</p:attrName>
                                        </p:attrNameLst>
                                      </p:cBhvr>
                                      <p:to>
                                        <p:strVal val="visible"/>
                                      </p:to>
                                    </p:set>
                                    <p:animEffect transition="in" filter="fade">
                                      <p:cBhvr>
                                        <p:cTn id="31" dur="500"/>
                                        <p:tgtEl>
                                          <p:spTgt spid="269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2693"/>
                                        </p:tgtEl>
                                        <p:attrNameLst>
                                          <p:attrName>style.visibility</p:attrName>
                                        </p:attrNameLst>
                                      </p:cBhvr>
                                      <p:to>
                                        <p:strVal val="visible"/>
                                      </p:to>
                                    </p:set>
                                    <p:animEffect transition="in" filter="fade">
                                      <p:cBhvr>
                                        <p:cTn id="35" dur="500"/>
                                        <p:tgtEl>
                                          <p:spTgt spid="269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698"/>
                                        </p:tgtEl>
                                        <p:attrNameLst>
                                          <p:attrName>style.visibility</p:attrName>
                                        </p:attrNameLst>
                                      </p:cBhvr>
                                      <p:to>
                                        <p:strVal val="visible"/>
                                      </p:to>
                                    </p:set>
                                    <p:animEffect transition="in" filter="fade">
                                      <p:cBhvr>
                                        <p:cTn id="40" dur="500"/>
                                        <p:tgtEl>
                                          <p:spTgt spid="2698"/>
                                        </p:tgtEl>
                                      </p:cBhvr>
                                    </p:animEffec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2694"/>
                                        </p:tgtEl>
                                        <p:attrNameLst>
                                          <p:attrName>style.visibility</p:attrName>
                                        </p:attrNameLst>
                                      </p:cBhvr>
                                      <p:to>
                                        <p:strVal val="visible"/>
                                      </p:to>
                                    </p:set>
                                    <p:animEffect transition="in" filter="fade">
                                      <p:cBhvr>
                                        <p:cTn id="44" dur="500"/>
                                        <p:tgtEl>
                                          <p:spTgt spid="2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2"/>
        <p:cNvGrpSpPr/>
        <p:nvPr/>
      </p:nvGrpSpPr>
      <p:grpSpPr>
        <a:xfrm>
          <a:off x="0" y="0"/>
          <a:ext cx="0" cy="0"/>
          <a:chOff x="0" y="0"/>
          <a:chExt cx="0" cy="0"/>
        </a:xfrm>
      </p:grpSpPr>
      <p:sp>
        <p:nvSpPr>
          <p:cNvPr id="2703" name="Google Shape;2703;p5"/>
          <p:cNvSpPr txBox="1">
            <a:spLocks noGrp="1"/>
          </p:cNvSpPr>
          <p:nvPr>
            <p:ph type="title"/>
          </p:nvPr>
        </p:nvSpPr>
        <p:spPr>
          <a:xfrm>
            <a:off x="1066800" y="1752600"/>
            <a:ext cx="10058400" cy="3069200"/>
          </a:xfrm>
          <a:prstGeom prst="rect">
            <a:avLst/>
          </a:prstGeom>
          <a:noFill/>
          <a:ln w="19050"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just" rtl="0">
              <a:lnSpc>
                <a:spcPct val="100000"/>
              </a:lnSpc>
              <a:spcBef>
                <a:spcPts val="0"/>
              </a:spcBef>
              <a:spcAft>
                <a:spcPts val="0"/>
              </a:spcAft>
              <a:buSzPts val="4800"/>
              <a:buNone/>
            </a:pPr>
            <a:r>
              <a:rPr lang="en-US" sz="6600">
                <a:ea typeface="Arial"/>
                <a:sym typeface="Arial"/>
              </a:rPr>
              <a:t>1. Tác nhân, con đường gây bệnh và sự nguy hiểm của bệnh sốt xuất huyết.</a:t>
            </a:r>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03"/>
                                        </p:tgtEl>
                                        <p:attrNameLst>
                                          <p:attrName>style.visibility</p:attrName>
                                        </p:attrNameLst>
                                      </p:cBhvr>
                                      <p:to>
                                        <p:strVal val="visible"/>
                                      </p:to>
                                    </p:set>
                                    <p:anim calcmode="lin" valueType="num">
                                      <p:cBhvr additive="base">
                                        <p:cTn id="7" dur="500"/>
                                        <p:tgtEl>
                                          <p:spTgt spid="2703"/>
                                        </p:tgtEl>
                                        <p:attrNameLst>
                                          <p:attrName>ppt_w</p:attrName>
                                        </p:attrNameLst>
                                      </p:cBhvr>
                                      <p:tavLst>
                                        <p:tav tm="0">
                                          <p:val>
                                            <p:strVal val="0"/>
                                          </p:val>
                                        </p:tav>
                                        <p:tav tm="100000">
                                          <p:val>
                                            <p:strVal val="#ppt_w"/>
                                          </p:val>
                                        </p:tav>
                                      </p:tavLst>
                                    </p:anim>
                                    <p:anim calcmode="lin" valueType="num">
                                      <p:cBhvr additive="base">
                                        <p:cTn id="8" dur="500"/>
                                        <p:tgtEl>
                                          <p:spTgt spid="270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07"/>
        <p:cNvGrpSpPr/>
        <p:nvPr/>
      </p:nvGrpSpPr>
      <p:grpSpPr>
        <a:xfrm>
          <a:off x="0" y="0"/>
          <a:ext cx="0" cy="0"/>
          <a:chOff x="0" y="0"/>
          <a:chExt cx="0" cy="0"/>
        </a:xfrm>
      </p:grpSpPr>
      <p:sp>
        <p:nvSpPr>
          <p:cNvPr id="2708" name="Google Shape;2708;p6"/>
          <p:cNvSpPr txBox="1"/>
          <p:nvPr/>
        </p:nvSpPr>
        <p:spPr>
          <a:xfrm>
            <a:off x="5637048" y="1750140"/>
            <a:ext cx="5437352" cy="337560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4267" b="1" i="0" u="none" strike="noStrike" cap="none">
                <a:solidFill>
                  <a:srgbClr val="FF0000"/>
                </a:solidFill>
                <a:latin typeface="Times New Roman" panose="02020603050405020304" pitchFamily="18" charset="0"/>
                <a:cs typeface="Times New Roman" panose="02020603050405020304" pitchFamily="18" charset="0"/>
                <a:sym typeface="Arial"/>
              </a:rPr>
              <a:t>Em hãy xem đoạn video, kết hợp với việc đọc thông tin trang 28 SGK để trả lời các câu hỏi sau:</a:t>
            </a:r>
            <a:endParaRPr>
              <a:latin typeface="Times New Roman" panose="02020603050405020304" pitchFamily="18" charset="0"/>
              <a:cs typeface="Times New Roman" panose="02020603050405020304" pitchFamily="18" charset="0"/>
            </a:endParaRPr>
          </a:p>
        </p:txBody>
      </p:sp>
      <p:pic>
        <p:nvPicPr>
          <p:cNvPr id="2709" name="Google Shape;2709;p6"/>
          <p:cNvPicPr preferRelativeResize="0"/>
          <p:nvPr/>
        </p:nvPicPr>
        <p:blipFill rotWithShape="1">
          <a:blip r:embed="rId3">
            <a:alphaModFix/>
          </a:blip>
          <a:srcRect/>
          <a:stretch/>
        </p:blipFill>
        <p:spPr>
          <a:xfrm>
            <a:off x="508000" y="1701800"/>
            <a:ext cx="5027448" cy="3556000"/>
          </a:xfrm>
          <a:prstGeom prst="rect">
            <a:avLst/>
          </a:prstGeom>
          <a:noFill/>
          <a:ln>
            <a:noFill/>
          </a:ln>
        </p:spPr>
      </p:pic>
      <p:pic>
        <p:nvPicPr>
          <p:cNvPr id="2710" name="Google Shape;2710;p6" descr="0bd8bc265b5f360983f7d66e5d39d6a9.png"/>
          <p:cNvPicPr preferRelativeResize="0"/>
          <p:nvPr/>
        </p:nvPicPr>
        <p:blipFill rotWithShape="1">
          <a:blip r:embed="rId4">
            <a:alphaModFix/>
          </a:blip>
          <a:srcRect l="42989" t="30915" r="42010" b="30184"/>
          <a:stretch/>
        </p:blipFill>
        <p:spPr>
          <a:xfrm>
            <a:off x="10439400" y="3893828"/>
            <a:ext cx="2032000" cy="29641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9"/>
                                        </p:tgtEl>
                                        <p:attrNameLst>
                                          <p:attrName>style.visibility</p:attrName>
                                        </p:attrNameLst>
                                      </p:cBhvr>
                                      <p:to>
                                        <p:strVal val="visible"/>
                                      </p:to>
                                    </p:set>
                                    <p:animEffect transition="in" filter="fade">
                                      <p:cBhvr>
                                        <p:cTn id="7" dur="500"/>
                                        <p:tgtEl>
                                          <p:spTgt spid="270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8"/>
                                        </p:tgtEl>
                                        <p:attrNameLst>
                                          <p:attrName>style.visibility</p:attrName>
                                        </p:attrNameLst>
                                      </p:cBhvr>
                                      <p:to>
                                        <p:strVal val="visible"/>
                                      </p:to>
                                    </p:set>
                                    <p:animEffect transition="in" filter="fade">
                                      <p:cBhvr>
                                        <p:cTn id="12" dur="1000"/>
                                        <p:tgtEl>
                                          <p:spTgt spid="2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14"/>
        <p:cNvGrpSpPr/>
        <p:nvPr/>
      </p:nvGrpSpPr>
      <p:grpSpPr>
        <a:xfrm>
          <a:off x="0" y="0"/>
          <a:ext cx="0" cy="0"/>
          <a:chOff x="0" y="0"/>
          <a:chExt cx="0" cy="0"/>
        </a:xfrm>
      </p:grpSpPr>
      <p:pic>
        <p:nvPicPr>
          <p:cNvPr id="2715" name="Google Shape;2715;p7"/>
          <p:cNvPicPr preferRelativeResize="0"/>
          <p:nvPr/>
        </p:nvPicPr>
        <p:blipFill rotWithShape="1">
          <a:blip r:embed="rId3">
            <a:alphaModFix/>
          </a:blip>
          <a:srcRect l="909" t="2222" r="909" b="2222"/>
          <a:stretch/>
        </p:blipFill>
        <p:spPr>
          <a:xfrm>
            <a:off x="609600" y="152400"/>
            <a:ext cx="11125200" cy="6553200"/>
          </a:xfrm>
          <a:prstGeom prst="rect">
            <a:avLst/>
          </a:prstGeom>
          <a:noFill/>
          <a:ln>
            <a:noFill/>
          </a:ln>
          <a:effectLst>
            <a:outerShdw blurRad="190500" algn="tl" rotWithShape="0">
              <a:srgbClr val="000000">
                <a:alpha val="69803"/>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15"/>
                                        </p:tgtEl>
                                        <p:attrNameLst>
                                          <p:attrName>style.visibility</p:attrName>
                                        </p:attrNameLst>
                                      </p:cBhvr>
                                      <p:to>
                                        <p:strVal val="visible"/>
                                      </p:to>
                                    </p:set>
                                    <p:animEffect transition="in" filter="fade">
                                      <p:cBhvr>
                                        <p:cTn id="7" dur="2000"/>
                                        <p:tgtEl>
                                          <p:spTgt spid="27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19"/>
        <p:cNvGrpSpPr/>
        <p:nvPr/>
      </p:nvGrpSpPr>
      <p:grpSpPr>
        <a:xfrm>
          <a:off x="0" y="0"/>
          <a:ext cx="0" cy="0"/>
          <a:chOff x="0" y="0"/>
          <a:chExt cx="0" cy="0"/>
        </a:xfrm>
      </p:grpSpPr>
      <p:sp>
        <p:nvSpPr>
          <p:cNvPr id="2720" name="Google Shape;2720;p8"/>
          <p:cNvSpPr txBox="1">
            <a:spLocks noGrp="1"/>
          </p:cNvSpPr>
          <p:nvPr>
            <p:ph type="title"/>
          </p:nvPr>
        </p:nvSpPr>
        <p:spPr>
          <a:xfrm>
            <a:off x="1117600" y="1701800"/>
            <a:ext cx="9862096" cy="3069200"/>
          </a:xfrm>
          <a:prstGeom prst="rect">
            <a:avLst/>
          </a:prstGeom>
          <a:noFill/>
          <a:ln w="19050" cap="flat" cmpd="sng">
            <a:solidFill>
              <a:schemeClr val="dk1"/>
            </a:solidFill>
            <a:prstDash val="dash"/>
            <a:round/>
            <a:headEnd type="none" w="sm" len="sm"/>
            <a:tailEnd type="none" w="sm" len="sm"/>
          </a:ln>
        </p:spPr>
        <p:txBody>
          <a:bodyPr spcFirstLastPara="1" wrap="square" lIns="121900" tIns="121900" rIns="121900" bIns="121900" anchor="ctr" anchorCtr="0">
            <a:noAutofit/>
          </a:bodyPr>
          <a:lstStyle/>
          <a:p>
            <a:pPr marL="0" lvl="0" indent="0" algn="ctr" rtl="0">
              <a:lnSpc>
                <a:spcPct val="100000"/>
              </a:lnSpc>
              <a:spcBef>
                <a:spcPts val="0"/>
              </a:spcBef>
              <a:spcAft>
                <a:spcPts val="0"/>
              </a:spcAft>
              <a:buSzPts val="4800"/>
              <a:buNone/>
            </a:pPr>
            <a:r>
              <a:rPr lang="en-US" sz="8800">
                <a:solidFill>
                  <a:srgbClr val="7030A0"/>
                </a:solidFill>
                <a:ea typeface="Arial"/>
                <a:sym typeface="Arial"/>
              </a:rPr>
              <a:t>Trò chơi: </a:t>
            </a:r>
            <a:br>
              <a:rPr lang="en-US" sz="8800">
                <a:solidFill>
                  <a:srgbClr val="7030A0"/>
                </a:solidFill>
                <a:ea typeface="Arial"/>
                <a:sym typeface="Arial"/>
              </a:rPr>
            </a:br>
            <a:r>
              <a:rPr lang="en-US" sz="8000">
                <a:solidFill>
                  <a:srgbClr val="7030A0"/>
                </a:solidFill>
                <a:ea typeface="Arial"/>
                <a:sym typeface="Arial"/>
              </a:rPr>
              <a:t>“Dũng sĩ Diệt muỗi”</a:t>
            </a:r>
            <a:endParaRPr sz="8800">
              <a:solidFill>
                <a:srgbClr val="7030A0"/>
              </a:solidFill>
              <a:ea typeface="Arial"/>
              <a:sym typeface="Arial"/>
            </a:endParaRPr>
          </a:p>
        </p:txBody>
      </p:sp>
      <p:grpSp>
        <p:nvGrpSpPr>
          <p:cNvPr id="2721" name="Google Shape;2721;p8"/>
          <p:cNvGrpSpPr/>
          <p:nvPr/>
        </p:nvGrpSpPr>
        <p:grpSpPr>
          <a:xfrm rot="5400000">
            <a:off x="9002167" y="3928301"/>
            <a:ext cx="871325" cy="3304124"/>
            <a:chOff x="393250" y="2490600"/>
            <a:chExt cx="653494" cy="2478093"/>
          </a:xfrm>
        </p:grpSpPr>
        <p:sp>
          <p:nvSpPr>
            <p:cNvPr id="2722" name="Google Shape;2722;p8"/>
            <p:cNvSpPr/>
            <p:nvPr/>
          </p:nvSpPr>
          <p:spPr>
            <a:xfrm>
              <a:off x="400138" y="4469389"/>
              <a:ext cx="639629" cy="493211"/>
            </a:xfrm>
            <a:custGeom>
              <a:avLst/>
              <a:gdLst/>
              <a:ahLst/>
              <a:cxnLst/>
              <a:rect l="l" t="t" r="r" b="b"/>
              <a:pathLst>
                <a:path w="7243" h="5585" extrusionOk="0">
                  <a:moveTo>
                    <a:pt x="3799" y="1"/>
                  </a:moveTo>
                  <a:lnTo>
                    <a:pt x="1" y="3534"/>
                  </a:lnTo>
                  <a:lnTo>
                    <a:pt x="1" y="5584"/>
                  </a:lnTo>
                  <a:lnTo>
                    <a:pt x="3760" y="2081"/>
                  </a:lnTo>
                  <a:lnTo>
                    <a:pt x="7243" y="5565"/>
                  </a:lnTo>
                  <a:lnTo>
                    <a:pt x="7243" y="3445"/>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23" name="Google Shape;2723;p8"/>
            <p:cNvSpPr/>
            <p:nvPr/>
          </p:nvSpPr>
          <p:spPr>
            <a:xfrm>
              <a:off x="393250" y="4462235"/>
              <a:ext cx="653494" cy="506458"/>
            </a:xfrm>
            <a:custGeom>
              <a:avLst/>
              <a:gdLst/>
              <a:ahLst/>
              <a:cxnLst/>
              <a:rect l="l" t="t" r="r" b="b"/>
              <a:pathLst>
                <a:path w="7400" h="5735" extrusionOk="0">
                  <a:moveTo>
                    <a:pt x="3877" y="189"/>
                  </a:moveTo>
                  <a:lnTo>
                    <a:pt x="7252" y="3556"/>
                  </a:lnTo>
                  <a:lnTo>
                    <a:pt x="7252" y="5459"/>
                  </a:lnTo>
                  <a:lnTo>
                    <a:pt x="3896" y="2103"/>
                  </a:lnTo>
                  <a:cubicBezTo>
                    <a:pt x="3881" y="2088"/>
                    <a:pt x="3862" y="2081"/>
                    <a:pt x="3842" y="2081"/>
                  </a:cubicBezTo>
                  <a:cubicBezTo>
                    <a:pt x="3823" y="2081"/>
                    <a:pt x="3803" y="2088"/>
                    <a:pt x="3788" y="2103"/>
                  </a:cubicBezTo>
                  <a:lnTo>
                    <a:pt x="157" y="5489"/>
                  </a:lnTo>
                  <a:lnTo>
                    <a:pt x="157" y="3654"/>
                  </a:lnTo>
                  <a:lnTo>
                    <a:pt x="3877" y="189"/>
                  </a:lnTo>
                  <a:close/>
                  <a:moveTo>
                    <a:pt x="3877" y="1"/>
                  </a:moveTo>
                  <a:cubicBezTo>
                    <a:pt x="3859" y="1"/>
                    <a:pt x="3842" y="8"/>
                    <a:pt x="3827" y="23"/>
                  </a:cubicBezTo>
                  <a:lnTo>
                    <a:pt x="20" y="3565"/>
                  </a:lnTo>
                  <a:cubicBezTo>
                    <a:pt x="10" y="3575"/>
                    <a:pt x="0" y="3595"/>
                    <a:pt x="0" y="3615"/>
                  </a:cubicBezTo>
                  <a:lnTo>
                    <a:pt x="0" y="5665"/>
                  </a:lnTo>
                  <a:cubicBezTo>
                    <a:pt x="0" y="5695"/>
                    <a:pt x="20" y="5715"/>
                    <a:pt x="50" y="5734"/>
                  </a:cubicBezTo>
                  <a:lnTo>
                    <a:pt x="79" y="5734"/>
                  </a:lnTo>
                  <a:cubicBezTo>
                    <a:pt x="98" y="5734"/>
                    <a:pt x="118" y="5734"/>
                    <a:pt x="128" y="5715"/>
                  </a:cubicBezTo>
                  <a:lnTo>
                    <a:pt x="3838" y="2260"/>
                  </a:lnTo>
                  <a:lnTo>
                    <a:pt x="7272" y="5695"/>
                  </a:lnTo>
                  <a:cubicBezTo>
                    <a:pt x="7285" y="5713"/>
                    <a:pt x="7301" y="5720"/>
                    <a:pt x="7319" y="5720"/>
                  </a:cubicBezTo>
                  <a:cubicBezTo>
                    <a:pt x="7329" y="5720"/>
                    <a:pt x="7340" y="5718"/>
                    <a:pt x="7351" y="5715"/>
                  </a:cubicBezTo>
                  <a:cubicBezTo>
                    <a:pt x="7380" y="5704"/>
                    <a:pt x="7399" y="5675"/>
                    <a:pt x="7399" y="5646"/>
                  </a:cubicBezTo>
                  <a:lnTo>
                    <a:pt x="7399" y="3526"/>
                  </a:lnTo>
                  <a:cubicBezTo>
                    <a:pt x="7399" y="3506"/>
                    <a:pt x="7390" y="3487"/>
                    <a:pt x="7380" y="3477"/>
                  </a:cubicBezTo>
                  <a:lnTo>
                    <a:pt x="3925" y="23"/>
                  </a:lnTo>
                  <a:cubicBezTo>
                    <a:pt x="3911" y="8"/>
                    <a:pt x="3894" y="1"/>
                    <a:pt x="3877"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24" name="Google Shape;2724;p8"/>
            <p:cNvSpPr/>
            <p:nvPr/>
          </p:nvSpPr>
          <p:spPr>
            <a:xfrm>
              <a:off x="400138" y="3976259"/>
              <a:ext cx="639629" cy="493211"/>
            </a:xfrm>
            <a:custGeom>
              <a:avLst/>
              <a:gdLst/>
              <a:ahLst/>
              <a:cxnLst/>
              <a:rect l="l" t="t" r="r" b="b"/>
              <a:pathLst>
                <a:path w="7243" h="5585" extrusionOk="0">
                  <a:moveTo>
                    <a:pt x="3799" y="1"/>
                  </a:moveTo>
                  <a:lnTo>
                    <a:pt x="1" y="3534"/>
                  </a:lnTo>
                  <a:lnTo>
                    <a:pt x="1" y="5585"/>
                  </a:lnTo>
                  <a:lnTo>
                    <a:pt x="3760" y="2081"/>
                  </a:lnTo>
                  <a:lnTo>
                    <a:pt x="7243" y="5565"/>
                  </a:lnTo>
                  <a:lnTo>
                    <a:pt x="7243" y="3446"/>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25" name="Google Shape;2725;p8"/>
            <p:cNvSpPr/>
            <p:nvPr/>
          </p:nvSpPr>
          <p:spPr>
            <a:xfrm>
              <a:off x="393250" y="3969194"/>
              <a:ext cx="653494" cy="506370"/>
            </a:xfrm>
            <a:custGeom>
              <a:avLst/>
              <a:gdLst/>
              <a:ahLst/>
              <a:cxnLst/>
              <a:rect l="l" t="t" r="r" b="b"/>
              <a:pathLst>
                <a:path w="7400" h="5734" extrusionOk="0">
                  <a:moveTo>
                    <a:pt x="3877" y="189"/>
                  </a:moveTo>
                  <a:lnTo>
                    <a:pt x="7252" y="3565"/>
                  </a:lnTo>
                  <a:lnTo>
                    <a:pt x="7252" y="5458"/>
                  </a:lnTo>
                  <a:lnTo>
                    <a:pt x="3896" y="2102"/>
                  </a:lnTo>
                  <a:cubicBezTo>
                    <a:pt x="3881" y="2088"/>
                    <a:pt x="3862" y="2081"/>
                    <a:pt x="3842" y="2081"/>
                  </a:cubicBezTo>
                  <a:cubicBezTo>
                    <a:pt x="3823" y="2081"/>
                    <a:pt x="3803" y="2088"/>
                    <a:pt x="3788" y="2102"/>
                  </a:cubicBezTo>
                  <a:lnTo>
                    <a:pt x="157" y="5488"/>
                  </a:lnTo>
                  <a:lnTo>
                    <a:pt x="157" y="3653"/>
                  </a:lnTo>
                  <a:lnTo>
                    <a:pt x="3877" y="189"/>
                  </a:lnTo>
                  <a:close/>
                  <a:moveTo>
                    <a:pt x="3877" y="0"/>
                  </a:moveTo>
                  <a:cubicBezTo>
                    <a:pt x="3859" y="0"/>
                    <a:pt x="3842" y="7"/>
                    <a:pt x="3827" y="22"/>
                  </a:cubicBezTo>
                  <a:lnTo>
                    <a:pt x="20" y="3565"/>
                  </a:lnTo>
                  <a:cubicBezTo>
                    <a:pt x="10" y="3574"/>
                    <a:pt x="0" y="3594"/>
                    <a:pt x="0" y="3614"/>
                  </a:cubicBezTo>
                  <a:lnTo>
                    <a:pt x="0" y="5665"/>
                  </a:lnTo>
                  <a:cubicBezTo>
                    <a:pt x="0" y="5694"/>
                    <a:pt x="20" y="5724"/>
                    <a:pt x="50" y="5733"/>
                  </a:cubicBezTo>
                  <a:lnTo>
                    <a:pt x="79" y="5733"/>
                  </a:lnTo>
                  <a:cubicBezTo>
                    <a:pt x="98" y="5733"/>
                    <a:pt x="118" y="5733"/>
                    <a:pt x="128" y="5714"/>
                  </a:cubicBezTo>
                  <a:lnTo>
                    <a:pt x="3838" y="2259"/>
                  </a:lnTo>
                  <a:lnTo>
                    <a:pt x="7272" y="5694"/>
                  </a:lnTo>
                  <a:cubicBezTo>
                    <a:pt x="7284" y="5713"/>
                    <a:pt x="7301" y="5720"/>
                    <a:pt x="7318" y="5720"/>
                  </a:cubicBezTo>
                  <a:cubicBezTo>
                    <a:pt x="7329" y="5720"/>
                    <a:pt x="7340" y="5717"/>
                    <a:pt x="7351" y="5714"/>
                  </a:cubicBezTo>
                  <a:cubicBezTo>
                    <a:pt x="7380" y="5704"/>
                    <a:pt x="7399" y="5674"/>
                    <a:pt x="7399" y="5645"/>
                  </a:cubicBezTo>
                  <a:lnTo>
                    <a:pt x="7399" y="3526"/>
                  </a:lnTo>
                  <a:cubicBezTo>
                    <a:pt x="7399" y="3506"/>
                    <a:pt x="7390" y="3486"/>
                    <a:pt x="7380" y="3476"/>
                  </a:cubicBezTo>
                  <a:lnTo>
                    <a:pt x="3925" y="22"/>
                  </a:lnTo>
                  <a:cubicBezTo>
                    <a:pt x="3911" y="7"/>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26" name="Google Shape;2726;p8"/>
            <p:cNvSpPr/>
            <p:nvPr/>
          </p:nvSpPr>
          <p:spPr>
            <a:xfrm>
              <a:off x="400138" y="3483218"/>
              <a:ext cx="639629" cy="493123"/>
            </a:xfrm>
            <a:custGeom>
              <a:avLst/>
              <a:gdLst/>
              <a:ahLst/>
              <a:cxnLst/>
              <a:rect l="l" t="t" r="r" b="b"/>
              <a:pathLst>
                <a:path w="7243" h="5584" extrusionOk="0">
                  <a:moveTo>
                    <a:pt x="3799" y="1"/>
                  </a:moveTo>
                  <a:lnTo>
                    <a:pt x="1" y="3543"/>
                  </a:lnTo>
                  <a:lnTo>
                    <a:pt x="1" y="5584"/>
                  </a:lnTo>
                  <a:lnTo>
                    <a:pt x="3760" y="2081"/>
                  </a:lnTo>
                  <a:lnTo>
                    <a:pt x="7243" y="5564"/>
                  </a:lnTo>
                  <a:lnTo>
                    <a:pt x="7243" y="3445"/>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27" name="Google Shape;2727;p8"/>
            <p:cNvSpPr/>
            <p:nvPr/>
          </p:nvSpPr>
          <p:spPr>
            <a:xfrm>
              <a:off x="393250" y="3476064"/>
              <a:ext cx="653494" cy="507253"/>
            </a:xfrm>
            <a:custGeom>
              <a:avLst/>
              <a:gdLst/>
              <a:ahLst/>
              <a:cxnLst/>
              <a:rect l="l" t="t" r="r" b="b"/>
              <a:pathLst>
                <a:path w="7400" h="5744" extrusionOk="0">
                  <a:moveTo>
                    <a:pt x="3877" y="189"/>
                  </a:moveTo>
                  <a:lnTo>
                    <a:pt x="7252" y="3565"/>
                  </a:lnTo>
                  <a:lnTo>
                    <a:pt x="7252" y="5459"/>
                  </a:lnTo>
                  <a:lnTo>
                    <a:pt x="3896" y="2103"/>
                  </a:lnTo>
                  <a:cubicBezTo>
                    <a:pt x="3881" y="2088"/>
                    <a:pt x="3862" y="2081"/>
                    <a:pt x="3842" y="2081"/>
                  </a:cubicBezTo>
                  <a:cubicBezTo>
                    <a:pt x="3823" y="2081"/>
                    <a:pt x="3803" y="2088"/>
                    <a:pt x="3788" y="2103"/>
                  </a:cubicBezTo>
                  <a:lnTo>
                    <a:pt x="157" y="5488"/>
                  </a:lnTo>
                  <a:lnTo>
                    <a:pt x="157" y="3654"/>
                  </a:lnTo>
                  <a:lnTo>
                    <a:pt x="3877" y="189"/>
                  </a:lnTo>
                  <a:close/>
                  <a:moveTo>
                    <a:pt x="3877" y="0"/>
                  </a:moveTo>
                  <a:cubicBezTo>
                    <a:pt x="3859" y="0"/>
                    <a:pt x="3842" y="8"/>
                    <a:pt x="3827" y="23"/>
                  </a:cubicBezTo>
                  <a:lnTo>
                    <a:pt x="20" y="3565"/>
                  </a:lnTo>
                  <a:cubicBezTo>
                    <a:pt x="10" y="3575"/>
                    <a:pt x="0" y="3595"/>
                    <a:pt x="0" y="3624"/>
                  </a:cubicBezTo>
                  <a:lnTo>
                    <a:pt x="0" y="5665"/>
                  </a:lnTo>
                  <a:cubicBezTo>
                    <a:pt x="0" y="5695"/>
                    <a:pt x="20" y="5724"/>
                    <a:pt x="50" y="5734"/>
                  </a:cubicBezTo>
                  <a:cubicBezTo>
                    <a:pt x="59" y="5734"/>
                    <a:pt x="69" y="5743"/>
                    <a:pt x="79" y="5743"/>
                  </a:cubicBezTo>
                  <a:cubicBezTo>
                    <a:pt x="98" y="5743"/>
                    <a:pt x="118" y="5734"/>
                    <a:pt x="128" y="5724"/>
                  </a:cubicBezTo>
                  <a:lnTo>
                    <a:pt x="3838" y="2269"/>
                  </a:lnTo>
                  <a:lnTo>
                    <a:pt x="7272" y="5704"/>
                  </a:lnTo>
                  <a:cubicBezTo>
                    <a:pt x="7284" y="5716"/>
                    <a:pt x="7299" y="5720"/>
                    <a:pt x="7315" y="5720"/>
                  </a:cubicBezTo>
                  <a:cubicBezTo>
                    <a:pt x="7326" y="5720"/>
                    <a:pt x="7338" y="5718"/>
                    <a:pt x="7351" y="5714"/>
                  </a:cubicBezTo>
                  <a:cubicBezTo>
                    <a:pt x="7380" y="5704"/>
                    <a:pt x="7399" y="5675"/>
                    <a:pt x="7399" y="5645"/>
                  </a:cubicBezTo>
                  <a:lnTo>
                    <a:pt x="7399" y="3526"/>
                  </a:lnTo>
                  <a:cubicBezTo>
                    <a:pt x="7399" y="3506"/>
                    <a:pt x="7390" y="3486"/>
                    <a:pt x="7380" y="3477"/>
                  </a:cubicBezTo>
                  <a:lnTo>
                    <a:pt x="3925" y="23"/>
                  </a:lnTo>
                  <a:cubicBezTo>
                    <a:pt x="3911" y="8"/>
                    <a:pt x="3894" y="0"/>
                    <a:pt x="3877"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28" name="Google Shape;2728;p8"/>
            <p:cNvSpPr/>
            <p:nvPr/>
          </p:nvSpPr>
          <p:spPr>
            <a:xfrm>
              <a:off x="400138" y="2990088"/>
              <a:ext cx="639629" cy="493211"/>
            </a:xfrm>
            <a:custGeom>
              <a:avLst/>
              <a:gdLst/>
              <a:ahLst/>
              <a:cxnLst/>
              <a:rect l="l" t="t" r="r" b="b"/>
              <a:pathLst>
                <a:path w="7243" h="5585" extrusionOk="0">
                  <a:moveTo>
                    <a:pt x="3799" y="1"/>
                  </a:moveTo>
                  <a:lnTo>
                    <a:pt x="1" y="3543"/>
                  </a:lnTo>
                  <a:lnTo>
                    <a:pt x="1" y="5585"/>
                  </a:lnTo>
                  <a:lnTo>
                    <a:pt x="3760" y="2081"/>
                  </a:lnTo>
                  <a:lnTo>
                    <a:pt x="7243" y="5565"/>
                  </a:lnTo>
                  <a:lnTo>
                    <a:pt x="7243" y="3455"/>
                  </a:lnTo>
                  <a:lnTo>
                    <a:pt x="3799"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29" name="Google Shape;2729;p8"/>
            <p:cNvSpPr/>
            <p:nvPr/>
          </p:nvSpPr>
          <p:spPr>
            <a:xfrm>
              <a:off x="393250" y="2983376"/>
              <a:ext cx="653494" cy="506899"/>
            </a:xfrm>
            <a:custGeom>
              <a:avLst/>
              <a:gdLst/>
              <a:ahLst/>
              <a:cxnLst/>
              <a:rect l="l" t="t" r="r" b="b"/>
              <a:pathLst>
                <a:path w="7400" h="5740" extrusionOk="0">
                  <a:moveTo>
                    <a:pt x="3877" y="185"/>
                  </a:moveTo>
                  <a:lnTo>
                    <a:pt x="7252" y="3561"/>
                  </a:lnTo>
                  <a:lnTo>
                    <a:pt x="7252" y="5454"/>
                  </a:lnTo>
                  <a:lnTo>
                    <a:pt x="3896" y="2098"/>
                  </a:lnTo>
                  <a:cubicBezTo>
                    <a:pt x="3881" y="2083"/>
                    <a:pt x="3862" y="2076"/>
                    <a:pt x="3842" y="2076"/>
                  </a:cubicBezTo>
                  <a:cubicBezTo>
                    <a:pt x="3823" y="2076"/>
                    <a:pt x="3803" y="2083"/>
                    <a:pt x="3788" y="2098"/>
                  </a:cubicBezTo>
                  <a:lnTo>
                    <a:pt x="157" y="5484"/>
                  </a:lnTo>
                  <a:lnTo>
                    <a:pt x="157" y="3648"/>
                  </a:lnTo>
                  <a:lnTo>
                    <a:pt x="3877" y="185"/>
                  </a:lnTo>
                  <a:close/>
                  <a:moveTo>
                    <a:pt x="3868" y="0"/>
                  </a:moveTo>
                  <a:cubicBezTo>
                    <a:pt x="3854" y="0"/>
                    <a:pt x="3840" y="5"/>
                    <a:pt x="3827" y="18"/>
                  </a:cubicBezTo>
                  <a:lnTo>
                    <a:pt x="20" y="3561"/>
                  </a:lnTo>
                  <a:cubicBezTo>
                    <a:pt x="10" y="3570"/>
                    <a:pt x="0" y="3600"/>
                    <a:pt x="0" y="3619"/>
                  </a:cubicBezTo>
                  <a:lnTo>
                    <a:pt x="0" y="5661"/>
                  </a:lnTo>
                  <a:cubicBezTo>
                    <a:pt x="0" y="5690"/>
                    <a:pt x="20" y="5719"/>
                    <a:pt x="50" y="5729"/>
                  </a:cubicBezTo>
                  <a:cubicBezTo>
                    <a:pt x="59" y="5729"/>
                    <a:pt x="69" y="5739"/>
                    <a:pt x="79" y="5739"/>
                  </a:cubicBezTo>
                  <a:cubicBezTo>
                    <a:pt x="98" y="5739"/>
                    <a:pt x="118" y="5729"/>
                    <a:pt x="128" y="5719"/>
                  </a:cubicBezTo>
                  <a:lnTo>
                    <a:pt x="3838" y="2265"/>
                  </a:lnTo>
                  <a:lnTo>
                    <a:pt x="7272" y="5700"/>
                  </a:lnTo>
                  <a:cubicBezTo>
                    <a:pt x="7284" y="5712"/>
                    <a:pt x="7300" y="5720"/>
                    <a:pt x="7317" y="5720"/>
                  </a:cubicBezTo>
                  <a:cubicBezTo>
                    <a:pt x="7328" y="5720"/>
                    <a:pt x="7339" y="5717"/>
                    <a:pt x="7351" y="5709"/>
                  </a:cubicBezTo>
                  <a:cubicBezTo>
                    <a:pt x="7380" y="5700"/>
                    <a:pt x="7399" y="5670"/>
                    <a:pt x="7399" y="5641"/>
                  </a:cubicBezTo>
                  <a:lnTo>
                    <a:pt x="7399" y="3531"/>
                  </a:lnTo>
                  <a:cubicBezTo>
                    <a:pt x="7399" y="3502"/>
                    <a:pt x="7390" y="3482"/>
                    <a:pt x="7380" y="3472"/>
                  </a:cubicBezTo>
                  <a:lnTo>
                    <a:pt x="3925" y="28"/>
                  </a:lnTo>
                  <a:cubicBezTo>
                    <a:pt x="3909" y="10"/>
                    <a:pt x="3888" y="0"/>
                    <a:pt x="3868" y="0"/>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30" name="Google Shape;2730;p8"/>
            <p:cNvSpPr/>
            <p:nvPr/>
          </p:nvSpPr>
          <p:spPr>
            <a:xfrm>
              <a:off x="400138" y="2497047"/>
              <a:ext cx="639629" cy="493123"/>
            </a:xfrm>
            <a:custGeom>
              <a:avLst/>
              <a:gdLst/>
              <a:ahLst/>
              <a:cxnLst/>
              <a:rect l="l" t="t" r="r" b="b"/>
              <a:pathLst>
                <a:path w="7243" h="5584" extrusionOk="0">
                  <a:moveTo>
                    <a:pt x="3799" y="0"/>
                  </a:moveTo>
                  <a:lnTo>
                    <a:pt x="1" y="3542"/>
                  </a:lnTo>
                  <a:lnTo>
                    <a:pt x="1" y="5584"/>
                  </a:lnTo>
                  <a:lnTo>
                    <a:pt x="3760" y="2081"/>
                  </a:lnTo>
                  <a:lnTo>
                    <a:pt x="7243" y="5564"/>
                  </a:lnTo>
                  <a:lnTo>
                    <a:pt x="7243" y="3454"/>
                  </a:lnTo>
                  <a:lnTo>
                    <a:pt x="379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31" name="Google Shape;2731;p8"/>
            <p:cNvSpPr/>
            <p:nvPr/>
          </p:nvSpPr>
          <p:spPr>
            <a:xfrm>
              <a:off x="393250" y="2490600"/>
              <a:ext cx="653494" cy="506546"/>
            </a:xfrm>
            <a:custGeom>
              <a:avLst/>
              <a:gdLst/>
              <a:ahLst/>
              <a:cxnLst/>
              <a:rect l="l" t="t" r="r" b="b"/>
              <a:pathLst>
                <a:path w="7400" h="5736" extrusionOk="0">
                  <a:moveTo>
                    <a:pt x="3877" y="181"/>
                  </a:moveTo>
                  <a:lnTo>
                    <a:pt x="7252" y="3557"/>
                  </a:lnTo>
                  <a:lnTo>
                    <a:pt x="7252" y="5451"/>
                  </a:lnTo>
                  <a:lnTo>
                    <a:pt x="3896" y="2095"/>
                  </a:lnTo>
                  <a:cubicBezTo>
                    <a:pt x="3881" y="2080"/>
                    <a:pt x="3862" y="2072"/>
                    <a:pt x="3842" y="2072"/>
                  </a:cubicBezTo>
                  <a:cubicBezTo>
                    <a:pt x="3823" y="2072"/>
                    <a:pt x="3803" y="2080"/>
                    <a:pt x="3788" y="2095"/>
                  </a:cubicBezTo>
                  <a:lnTo>
                    <a:pt x="157" y="5480"/>
                  </a:lnTo>
                  <a:lnTo>
                    <a:pt x="157" y="3645"/>
                  </a:lnTo>
                  <a:lnTo>
                    <a:pt x="3877" y="181"/>
                  </a:lnTo>
                  <a:close/>
                  <a:moveTo>
                    <a:pt x="3872" y="1"/>
                  </a:moveTo>
                  <a:cubicBezTo>
                    <a:pt x="3856" y="1"/>
                    <a:pt x="3841" y="6"/>
                    <a:pt x="3827" y="14"/>
                  </a:cubicBezTo>
                  <a:lnTo>
                    <a:pt x="20" y="3557"/>
                  </a:lnTo>
                  <a:cubicBezTo>
                    <a:pt x="10" y="3576"/>
                    <a:pt x="0" y="3596"/>
                    <a:pt x="0" y="3615"/>
                  </a:cubicBezTo>
                  <a:lnTo>
                    <a:pt x="0" y="5657"/>
                  </a:lnTo>
                  <a:cubicBezTo>
                    <a:pt x="0" y="5686"/>
                    <a:pt x="20" y="5715"/>
                    <a:pt x="50" y="5726"/>
                  </a:cubicBezTo>
                  <a:cubicBezTo>
                    <a:pt x="59" y="5735"/>
                    <a:pt x="69" y="5735"/>
                    <a:pt x="79" y="5735"/>
                  </a:cubicBezTo>
                  <a:cubicBezTo>
                    <a:pt x="98" y="5735"/>
                    <a:pt x="118" y="5726"/>
                    <a:pt x="128" y="5715"/>
                  </a:cubicBezTo>
                  <a:lnTo>
                    <a:pt x="3838" y="2261"/>
                  </a:lnTo>
                  <a:lnTo>
                    <a:pt x="7272" y="5696"/>
                  </a:lnTo>
                  <a:cubicBezTo>
                    <a:pt x="7284" y="5708"/>
                    <a:pt x="7300" y="5717"/>
                    <a:pt x="7318" y="5717"/>
                  </a:cubicBezTo>
                  <a:cubicBezTo>
                    <a:pt x="7328" y="5717"/>
                    <a:pt x="7339" y="5713"/>
                    <a:pt x="7351" y="5706"/>
                  </a:cubicBezTo>
                  <a:cubicBezTo>
                    <a:pt x="7380" y="5696"/>
                    <a:pt x="7399" y="5667"/>
                    <a:pt x="7399" y="5637"/>
                  </a:cubicBezTo>
                  <a:lnTo>
                    <a:pt x="7399" y="3527"/>
                  </a:lnTo>
                  <a:cubicBezTo>
                    <a:pt x="7399" y="3508"/>
                    <a:pt x="7390" y="3488"/>
                    <a:pt x="7380" y="3469"/>
                  </a:cubicBezTo>
                  <a:lnTo>
                    <a:pt x="3925" y="24"/>
                  </a:lnTo>
                  <a:cubicBezTo>
                    <a:pt x="3909" y="8"/>
                    <a:pt x="3890" y="1"/>
                    <a:pt x="3872" y="1"/>
                  </a:cubicBezTo>
                  <a:close/>
                </a:path>
              </a:pathLst>
            </a:custGeom>
            <a:solidFill>
              <a:srgbClr val="000000"/>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2732" name="Google Shape;2732;p8"/>
          <p:cNvGrpSpPr/>
          <p:nvPr/>
        </p:nvGrpSpPr>
        <p:grpSpPr>
          <a:xfrm>
            <a:off x="109301" y="5285607"/>
            <a:ext cx="969631" cy="1347243"/>
            <a:chOff x="3670375" y="3008850"/>
            <a:chExt cx="255175" cy="354525"/>
          </a:xfrm>
        </p:grpSpPr>
        <p:sp>
          <p:nvSpPr>
            <p:cNvPr id="2733" name="Google Shape;2733;p8"/>
            <p:cNvSpPr/>
            <p:nvPr/>
          </p:nvSpPr>
          <p:spPr>
            <a:xfrm>
              <a:off x="3759675" y="3118025"/>
              <a:ext cx="163900" cy="243625"/>
            </a:xfrm>
            <a:custGeom>
              <a:avLst/>
              <a:gdLst/>
              <a:ahLst/>
              <a:cxnLst/>
              <a:rect l="l" t="t" r="r" b="b"/>
              <a:pathLst>
                <a:path w="6556" h="9745" extrusionOk="0">
                  <a:moveTo>
                    <a:pt x="3278" y="1"/>
                  </a:moveTo>
                  <a:cubicBezTo>
                    <a:pt x="2847" y="3621"/>
                    <a:pt x="1924" y="4240"/>
                    <a:pt x="1" y="4868"/>
                  </a:cubicBezTo>
                  <a:cubicBezTo>
                    <a:pt x="1924" y="5505"/>
                    <a:pt x="2847" y="6114"/>
                    <a:pt x="3278" y="9745"/>
                  </a:cubicBezTo>
                  <a:cubicBezTo>
                    <a:pt x="3701" y="6114"/>
                    <a:pt x="4633" y="5505"/>
                    <a:pt x="6556" y="4868"/>
                  </a:cubicBezTo>
                  <a:cubicBezTo>
                    <a:pt x="4633" y="4240"/>
                    <a:pt x="3701" y="3621"/>
                    <a:pt x="327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34" name="Google Shape;2734;p8"/>
            <p:cNvSpPr/>
            <p:nvPr/>
          </p:nvSpPr>
          <p:spPr>
            <a:xfrm>
              <a:off x="3757725" y="3116075"/>
              <a:ext cx="167825" cy="247300"/>
            </a:xfrm>
            <a:custGeom>
              <a:avLst/>
              <a:gdLst/>
              <a:ahLst/>
              <a:cxnLst/>
              <a:rect l="l" t="t" r="r" b="b"/>
              <a:pathLst>
                <a:path w="6713" h="9892" extrusionOk="0">
                  <a:moveTo>
                    <a:pt x="3356" y="667"/>
                  </a:moveTo>
                  <a:cubicBezTo>
                    <a:pt x="3798" y="3651"/>
                    <a:pt x="4662" y="4347"/>
                    <a:pt x="6398" y="4946"/>
                  </a:cubicBezTo>
                  <a:cubicBezTo>
                    <a:pt x="4662" y="5544"/>
                    <a:pt x="3798" y="6241"/>
                    <a:pt x="3356" y="9234"/>
                  </a:cubicBezTo>
                  <a:cubicBezTo>
                    <a:pt x="2915" y="6241"/>
                    <a:pt x="2052" y="5544"/>
                    <a:pt x="314" y="4946"/>
                  </a:cubicBezTo>
                  <a:cubicBezTo>
                    <a:pt x="2052" y="4347"/>
                    <a:pt x="2915" y="3651"/>
                    <a:pt x="3356" y="667"/>
                  </a:cubicBezTo>
                  <a:close/>
                  <a:moveTo>
                    <a:pt x="3356" y="0"/>
                  </a:moveTo>
                  <a:cubicBezTo>
                    <a:pt x="3317" y="0"/>
                    <a:pt x="3288" y="29"/>
                    <a:pt x="3278" y="68"/>
                  </a:cubicBezTo>
                  <a:cubicBezTo>
                    <a:pt x="2866" y="3592"/>
                    <a:pt x="1983" y="4239"/>
                    <a:pt x="59" y="4877"/>
                  </a:cubicBezTo>
                  <a:cubicBezTo>
                    <a:pt x="20" y="4887"/>
                    <a:pt x="0" y="4916"/>
                    <a:pt x="0" y="4946"/>
                  </a:cubicBezTo>
                  <a:cubicBezTo>
                    <a:pt x="0" y="4985"/>
                    <a:pt x="20" y="5014"/>
                    <a:pt x="59" y="5024"/>
                  </a:cubicBezTo>
                  <a:cubicBezTo>
                    <a:pt x="1983" y="5652"/>
                    <a:pt x="2866" y="6300"/>
                    <a:pt x="3278" y="9823"/>
                  </a:cubicBezTo>
                  <a:cubicBezTo>
                    <a:pt x="3288" y="9862"/>
                    <a:pt x="3317" y="9892"/>
                    <a:pt x="3356" y="9892"/>
                  </a:cubicBezTo>
                  <a:cubicBezTo>
                    <a:pt x="3396" y="9892"/>
                    <a:pt x="3425" y="9862"/>
                    <a:pt x="3435" y="9823"/>
                  </a:cubicBezTo>
                  <a:cubicBezTo>
                    <a:pt x="3847" y="6300"/>
                    <a:pt x="4730" y="5652"/>
                    <a:pt x="6654" y="5024"/>
                  </a:cubicBezTo>
                  <a:cubicBezTo>
                    <a:pt x="6683" y="5014"/>
                    <a:pt x="6712" y="4985"/>
                    <a:pt x="6712" y="4946"/>
                  </a:cubicBezTo>
                  <a:cubicBezTo>
                    <a:pt x="6712" y="4916"/>
                    <a:pt x="6683" y="4887"/>
                    <a:pt x="6654" y="4877"/>
                  </a:cubicBezTo>
                  <a:cubicBezTo>
                    <a:pt x="4730" y="4239"/>
                    <a:pt x="3847" y="3592"/>
                    <a:pt x="3435" y="68"/>
                  </a:cubicBezTo>
                  <a:cubicBezTo>
                    <a:pt x="3425" y="29"/>
                    <a:pt x="3396" y="0"/>
                    <a:pt x="3356"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35" name="Google Shape;2735;p8"/>
            <p:cNvSpPr/>
            <p:nvPr/>
          </p:nvSpPr>
          <p:spPr>
            <a:xfrm>
              <a:off x="3672350" y="3010800"/>
              <a:ext cx="102825" cy="152875"/>
            </a:xfrm>
            <a:custGeom>
              <a:avLst/>
              <a:gdLst/>
              <a:ahLst/>
              <a:cxnLst/>
              <a:rect l="l" t="t" r="r" b="b"/>
              <a:pathLst>
                <a:path w="4113" h="6115" extrusionOk="0">
                  <a:moveTo>
                    <a:pt x="2061" y="1"/>
                  </a:moveTo>
                  <a:cubicBezTo>
                    <a:pt x="1786" y="2277"/>
                    <a:pt x="1208" y="2661"/>
                    <a:pt x="0" y="3062"/>
                  </a:cubicBezTo>
                  <a:cubicBezTo>
                    <a:pt x="1208" y="3455"/>
                    <a:pt x="1786" y="3838"/>
                    <a:pt x="2061" y="6115"/>
                  </a:cubicBezTo>
                  <a:cubicBezTo>
                    <a:pt x="2326" y="3838"/>
                    <a:pt x="2905" y="3455"/>
                    <a:pt x="4112" y="3062"/>
                  </a:cubicBezTo>
                  <a:cubicBezTo>
                    <a:pt x="2905" y="2661"/>
                    <a:pt x="2326" y="2277"/>
                    <a:pt x="206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sp>
          <p:nvSpPr>
            <p:cNvPr id="2736" name="Google Shape;2736;p8"/>
            <p:cNvSpPr/>
            <p:nvPr/>
          </p:nvSpPr>
          <p:spPr>
            <a:xfrm>
              <a:off x="3670375" y="3008850"/>
              <a:ext cx="106750" cy="156800"/>
            </a:xfrm>
            <a:custGeom>
              <a:avLst/>
              <a:gdLst/>
              <a:ahLst/>
              <a:cxnLst/>
              <a:rect l="l" t="t" r="r" b="b"/>
              <a:pathLst>
                <a:path w="4270" h="6272" extrusionOk="0">
                  <a:moveTo>
                    <a:pt x="2140" y="639"/>
                  </a:moveTo>
                  <a:cubicBezTo>
                    <a:pt x="2415" y="2326"/>
                    <a:pt x="2945" y="2778"/>
                    <a:pt x="3956" y="3140"/>
                  </a:cubicBezTo>
                  <a:cubicBezTo>
                    <a:pt x="2945" y="3494"/>
                    <a:pt x="2415" y="3945"/>
                    <a:pt x="2140" y="5643"/>
                  </a:cubicBezTo>
                  <a:cubicBezTo>
                    <a:pt x="1856" y="3945"/>
                    <a:pt x="1326" y="3494"/>
                    <a:pt x="315" y="3140"/>
                  </a:cubicBezTo>
                  <a:cubicBezTo>
                    <a:pt x="1326" y="2778"/>
                    <a:pt x="1856" y="2326"/>
                    <a:pt x="2140" y="639"/>
                  </a:cubicBezTo>
                  <a:close/>
                  <a:moveTo>
                    <a:pt x="2140" y="0"/>
                  </a:moveTo>
                  <a:cubicBezTo>
                    <a:pt x="2101" y="0"/>
                    <a:pt x="2062" y="30"/>
                    <a:pt x="2062" y="69"/>
                  </a:cubicBezTo>
                  <a:cubicBezTo>
                    <a:pt x="1797" y="2277"/>
                    <a:pt x="1277" y="2660"/>
                    <a:pt x="60" y="3062"/>
                  </a:cubicBezTo>
                  <a:cubicBezTo>
                    <a:pt x="20" y="3072"/>
                    <a:pt x="1" y="3101"/>
                    <a:pt x="1" y="3140"/>
                  </a:cubicBezTo>
                  <a:cubicBezTo>
                    <a:pt x="1" y="3170"/>
                    <a:pt x="20" y="3199"/>
                    <a:pt x="60" y="3210"/>
                  </a:cubicBezTo>
                  <a:cubicBezTo>
                    <a:pt x="1277" y="3612"/>
                    <a:pt x="1797" y="3995"/>
                    <a:pt x="2062" y="6202"/>
                  </a:cubicBezTo>
                  <a:cubicBezTo>
                    <a:pt x="2062" y="6241"/>
                    <a:pt x="2101" y="6271"/>
                    <a:pt x="2140" y="6271"/>
                  </a:cubicBezTo>
                  <a:cubicBezTo>
                    <a:pt x="2170" y="6271"/>
                    <a:pt x="2209" y="6241"/>
                    <a:pt x="2209" y="6202"/>
                  </a:cubicBezTo>
                  <a:cubicBezTo>
                    <a:pt x="2474" y="3995"/>
                    <a:pt x="2994" y="3612"/>
                    <a:pt x="4220" y="3210"/>
                  </a:cubicBezTo>
                  <a:cubicBezTo>
                    <a:pt x="4250" y="3199"/>
                    <a:pt x="4270" y="3170"/>
                    <a:pt x="4270" y="3140"/>
                  </a:cubicBezTo>
                  <a:cubicBezTo>
                    <a:pt x="4270" y="3101"/>
                    <a:pt x="4250" y="3072"/>
                    <a:pt x="4220" y="3062"/>
                  </a:cubicBezTo>
                  <a:cubicBezTo>
                    <a:pt x="2994" y="2660"/>
                    <a:pt x="2474" y="2277"/>
                    <a:pt x="2209" y="69"/>
                  </a:cubicBezTo>
                  <a:cubicBezTo>
                    <a:pt x="2209" y="30"/>
                    <a:pt x="2170" y="0"/>
                    <a:pt x="2140" y="0"/>
                  </a:cubicBezTo>
                  <a:close/>
                </a:path>
              </a:pathLst>
            </a:custGeom>
            <a:solidFill>
              <a:srgbClr val="000000"/>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867"/>
                <a:buFont typeface="Arial"/>
                <a:buNone/>
              </a:pPr>
              <a:endParaRPr sz="1867" b="0" i="0" u="none" strike="noStrike" cap="none">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720"/>
                                        </p:tgtEl>
                                        <p:attrNameLst>
                                          <p:attrName>style.visibility</p:attrName>
                                        </p:attrNameLst>
                                      </p:cBhvr>
                                      <p:to>
                                        <p:strVal val="visible"/>
                                      </p:to>
                                    </p:set>
                                    <p:anim calcmode="lin" valueType="num">
                                      <p:cBhvr additive="base">
                                        <p:cTn id="7" dur="1250"/>
                                        <p:tgtEl>
                                          <p:spTgt spid="2720"/>
                                        </p:tgtEl>
                                        <p:attrNameLst>
                                          <p:attrName>ppt_w</p:attrName>
                                        </p:attrNameLst>
                                      </p:cBhvr>
                                      <p:tavLst>
                                        <p:tav tm="0">
                                          <p:val>
                                            <p:strVal val="0"/>
                                          </p:val>
                                        </p:tav>
                                        <p:tav tm="100000">
                                          <p:val>
                                            <p:strVal val="#ppt_w"/>
                                          </p:val>
                                        </p:tav>
                                      </p:tavLst>
                                    </p:anim>
                                    <p:anim calcmode="lin" valueType="num">
                                      <p:cBhvr additive="base">
                                        <p:cTn id="8" dur="1250"/>
                                        <p:tgtEl>
                                          <p:spTgt spid="272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40"/>
        <p:cNvGrpSpPr/>
        <p:nvPr/>
      </p:nvGrpSpPr>
      <p:grpSpPr>
        <a:xfrm>
          <a:off x="0" y="0"/>
          <a:ext cx="0" cy="0"/>
          <a:chOff x="0" y="0"/>
          <a:chExt cx="0" cy="0"/>
        </a:xfrm>
      </p:grpSpPr>
      <p:pic>
        <p:nvPicPr>
          <p:cNvPr id="2741" name="Google Shape;2741;p9"/>
          <p:cNvPicPr preferRelativeResize="0"/>
          <p:nvPr/>
        </p:nvPicPr>
        <p:blipFill rotWithShape="1">
          <a:blip r:embed="rId3">
            <a:alphaModFix/>
          </a:blip>
          <a:srcRect/>
          <a:stretch/>
        </p:blipFill>
        <p:spPr>
          <a:xfrm>
            <a:off x="1" y="-25400"/>
            <a:ext cx="12204700" cy="6883400"/>
          </a:xfrm>
          <a:prstGeom prst="rect">
            <a:avLst/>
          </a:prstGeom>
          <a:noFill/>
          <a:ln>
            <a:noFill/>
          </a:ln>
        </p:spPr>
      </p:pic>
      <p:pic>
        <p:nvPicPr>
          <p:cNvPr id="2742" name="Google Shape;2742;p9"/>
          <p:cNvPicPr preferRelativeResize="0"/>
          <p:nvPr/>
        </p:nvPicPr>
        <p:blipFill rotWithShape="1">
          <a:blip r:embed="rId4">
            <a:alphaModFix/>
          </a:blip>
          <a:srcRect/>
          <a:stretch/>
        </p:blipFill>
        <p:spPr>
          <a:xfrm>
            <a:off x="1797328" y="2662799"/>
            <a:ext cx="914717" cy="2266192"/>
          </a:xfrm>
          <a:prstGeom prst="rect">
            <a:avLst/>
          </a:prstGeom>
          <a:noFill/>
          <a:ln>
            <a:noFill/>
          </a:ln>
        </p:spPr>
      </p:pic>
      <p:pic>
        <p:nvPicPr>
          <p:cNvPr id="2743" name="Google Shape;2743;p9"/>
          <p:cNvPicPr preferRelativeResize="0"/>
          <p:nvPr/>
        </p:nvPicPr>
        <p:blipFill rotWithShape="1">
          <a:blip r:embed="rId5">
            <a:alphaModFix/>
          </a:blip>
          <a:srcRect/>
          <a:stretch/>
        </p:blipFill>
        <p:spPr>
          <a:xfrm>
            <a:off x="6726187" y="3269886"/>
            <a:ext cx="3430191" cy="1860879"/>
          </a:xfrm>
          <a:prstGeom prst="rect">
            <a:avLst/>
          </a:prstGeom>
          <a:noFill/>
          <a:ln>
            <a:noFill/>
          </a:ln>
        </p:spPr>
      </p:pic>
      <p:pic>
        <p:nvPicPr>
          <p:cNvPr id="2744" name="Google Shape;2744;p9">
            <a:hlinkClick r:id="rId6" action="ppaction://hlinksldjump"/>
          </p:cNvPr>
          <p:cNvPicPr preferRelativeResize="0"/>
          <p:nvPr/>
        </p:nvPicPr>
        <p:blipFill rotWithShape="1">
          <a:blip r:embed="rId7">
            <a:alphaModFix/>
          </a:blip>
          <a:srcRect/>
          <a:stretch/>
        </p:blipFill>
        <p:spPr>
          <a:xfrm>
            <a:off x="3772347" y="-1564397"/>
            <a:ext cx="1277917" cy="1564397"/>
          </a:xfrm>
          <a:prstGeom prst="rect">
            <a:avLst/>
          </a:prstGeom>
          <a:noFill/>
          <a:ln>
            <a:noFill/>
          </a:ln>
        </p:spPr>
      </p:pic>
      <p:pic>
        <p:nvPicPr>
          <p:cNvPr id="2745" name="Google Shape;2745;p9">
            <a:hlinkClick r:id="rId8" action="ppaction://hlinksldjump"/>
          </p:cNvPr>
          <p:cNvPicPr preferRelativeResize="0"/>
          <p:nvPr/>
        </p:nvPicPr>
        <p:blipFill rotWithShape="1">
          <a:blip r:embed="rId9">
            <a:alphaModFix/>
          </a:blip>
          <a:srcRect/>
          <a:stretch/>
        </p:blipFill>
        <p:spPr>
          <a:xfrm>
            <a:off x="12563702" y="3607154"/>
            <a:ext cx="1792723" cy="1747904"/>
          </a:xfrm>
          <a:prstGeom prst="rect">
            <a:avLst/>
          </a:prstGeom>
          <a:noFill/>
          <a:ln>
            <a:noFill/>
          </a:ln>
        </p:spPr>
      </p:pic>
      <p:pic>
        <p:nvPicPr>
          <p:cNvPr id="2746" name="Google Shape;2746;p9"/>
          <p:cNvPicPr preferRelativeResize="0"/>
          <p:nvPr/>
        </p:nvPicPr>
        <p:blipFill rotWithShape="1">
          <a:blip r:embed="rId10">
            <a:alphaModFix/>
          </a:blip>
          <a:srcRect/>
          <a:stretch/>
        </p:blipFill>
        <p:spPr>
          <a:xfrm>
            <a:off x="5689600" y="3795895"/>
            <a:ext cx="1423635" cy="1315083"/>
          </a:xfrm>
          <a:prstGeom prst="rect">
            <a:avLst/>
          </a:prstGeom>
          <a:noFill/>
          <a:ln>
            <a:noFill/>
          </a:ln>
        </p:spPr>
      </p:pic>
      <p:pic>
        <p:nvPicPr>
          <p:cNvPr id="2747" name="Google Shape;2747;p9">
            <a:hlinkClick r:id="rId11" action="ppaction://hlinksldjump"/>
          </p:cNvPr>
          <p:cNvPicPr preferRelativeResize="0"/>
          <p:nvPr/>
        </p:nvPicPr>
        <p:blipFill rotWithShape="1">
          <a:blip r:embed="rId12">
            <a:alphaModFix/>
          </a:blip>
          <a:srcRect/>
          <a:stretch/>
        </p:blipFill>
        <p:spPr>
          <a:xfrm rot="-1467045" flipH="1">
            <a:off x="-1960550" y="-104899"/>
            <a:ext cx="899731" cy="799636"/>
          </a:xfrm>
          <a:prstGeom prst="rect">
            <a:avLst/>
          </a:prstGeom>
          <a:noFill/>
          <a:ln>
            <a:noFill/>
          </a:ln>
        </p:spPr>
      </p:pic>
      <p:pic>
        <p:nvPicPr>
          <p:cNvPr id="2748" name="Google Shape;2748;p9"/>
          <p:cNvPicPr preferRelativeResize="0"/>
          <p:nvPr/>
        </p:nvPicPr>
        <p:blipFill rotWithShape="1">
          <a:blip r:embed="rId13">
            <a:alphaModFix/>
          </a:blip>
          <a:srcRect/>
          <a:stretch/>
        </p:blipFill>
        <p:spPr>
          <a:xfrm rot="10800000">
            <a:off x="1555157" y="4840862"/>
            <a:ext cx="1086444" cy="1087804"/>
          </a:xfrm>
          <a:prstGeom prst="rect">
            <a:avLst/>
          </a:prstGeom>
          <a:noFill/>
          <a:ln>
            <a:noFill/>
          </a:ln>
        </p:spPr>
      </p:pic>
      <p:pic>
        <p:nvPicPr>
          <p:cNvPr id="2749" name="Google Shape;2749;p9"/>
          <p:cNvPicPr preferRelativeResize="0"/>
          <p:nvPr/>
        </p:nvPicPr>
        <p:blipFill rotWithShape="1">
          <a:blip r:embed="rId13">
            <a:alphaModFix/>
          </a:blip>
          <a:srcRect/>
          <a:stretch/>
        </p:blipFill>
        <p:spPr>
          <a:xfrm rot="6571282">
            <a:off x="7900739" y="5046875"/>
            <a:ext cx="1586346" cy="1588331"/>
          </a:xfrm>
          <a:prstGeom prst="rect">
            <a:avLst/>
          </a:prstGeom>
          <a:noFill/>
          <a:ln>
            <a:noFill/>
          </a:ln>
        </p:spPr>
      </p:pic>
      <p:pic>
        <p:nvPicPr>
          <p:cNvPr id="2750" name="Google Shape;2750;p9"/>
          <p:cNvPicPr preferRelativeResize="0"/>
          <p:nvPr/>
        </p:nvPicPr>
        <p:blipFill rotWithShape="1">
          <a:blip r:embed="rId14">
            <a:alphaModFix/>
          </a:blip>
          <a:srcRect/>
          <a:stretch/>
        </p:blipFill>
        <p:spPr>
          <a:xfrm>
            <a:off x="2641601" y="3107133"/>
            <a:ext cx="3214372" cy="1934468"/>
          </a:xfrm>
          <a:prstGeom prst="rect">
            <a:avLst/>
          </a:prstGeom>
          <a:noFill/>
          <a:ln>
            <a:noFill/>
          </a:ln>
        </p:spPr>
      </p:pic>
      <p:pic>
        <p:nvPicPr>
          <p:cNvPr id="2751" name="Google Shape;2751;p9"/>
          <p:cNvPicPr preferRelativeResize="0"/>
          <p:nvPr/>
        </p:nvPicPr>
        <p:blipFill rotWithShape="1">
          <a:blip r:embed="rId13">
            <a:alphaModFix/>
          </a:blip>
          <a:srcRect/>
          <a:stretch/>
        </p:blipFill>
        <p:spPr>
          <a:xfrm rot="-7508632">
            <a:off x="5942877" y="5047419"/>
            <a:ext cx="1534063" cy="1535983"/>
          </a:xfrm>
          <a:prstGeom prst="rect">
            <a:avLst/>
          </a:prstGeom>
          <a:noFill/>
          <a:ln>
            <a:noFill/>
          </a:ln>
        </p:spPr>
      </p:pic>
      <p:pic>
        <p:nvPicPr>
          <p:cNvPr id="2752" name="Google Shape;2752;p9"/>
          <p:cNvPicPr preferRelativeResize="0"/>
          <p:nvPr/>
        </p:nvPicPr>
        <p:blipFill rotWithShape="1">
          <a:blip r:embed="rId15">
            <a:alphaModFix/>
          </a:blip>
          <a:srcRect/>
          <a:stretch/>
        </p:blipFill>
        <p:spPr>
          <a:xfrm flipH="1">
            <a:off x="1504356" y="1883791"/>
            <a:ext cx="1990752" cy="1992412"/>
          </a:xfrm>
          <a:prstGeom prst="rect">
            <a:avLst/>
          </a:prstGeom>
          <a:noFill/>
          <a:ln>
            <a:noFill/>
          </a:ln>
        </p:spPr>
      </p:pic>
      <p:pic>
        <p:nvPicPr>
          <p:cNvPr id="2753" name="Google Shape;2753;p9"/>
          <p:cNvPicPr preferRelativeResize="0"/>
          <p:nvPr/>
        </p:nvPicPr>
        <p:blipFill rotWithShape="1">
          <a:blip r:embed="rId15">
            <a:alphaModFix/>
          </a:blip>
          <a:srcRect/>
          <a:stretch/>
        </p:blipFill>
        <p:spPr>
          <a:xfrm>
            <a:off x="4348904" y="1666593"/>
            <a:ext cx="1990752" cy="1992412"/>
          </a:xfrm>
          <a:prstGeom prst="rect">
            <a:avLst/>
          </a:prstGeom>
          <a:noFill/>
          <a:ln>
            <a:noFill/>
          </a:ln>
        </p:spPr>
      </p:pic>
      <p:pic>
        <p:nvPicPr>
          <p:cNvPr id="2754" name="Google Shape;2754;p9"/>
          <p:cNvPicPr preferRelativeResize="0"/>
          <p:nvPr/>
        </p:nvPicPr>
        <p:blipFill rotWithShape="1">
          <a:blip r:embed="rId15">
            <a:alphaModFix/>
          </a:blip>
          <a:srcRect/>
          <a:stretch/>
        </p:blipFill>
        <p:spPr>
          <a:xfrm>
            <a:off x="8165625" y="1466222"/>
            <a:ext cx="1990752" cy="1992412"/>
          </a:xfrm>
          <a:prstGeom prst="rect">
            <a:avLst/>
          </a:prstGeom>
          <a:noFill/>
          <a:ln>
            <a:noFill/>
          </a:ln>
        </p:spPr>
      </p:pic>
      <p:pic>
        <p:nvPicPr>
          <p:cNvPr id="2755" name="Google Shape;2755;p9"/>
          <p:cNvPicPr preferRelativeResize="0"/>
          <p:nvPr/>
        </p:nvPicPr>
        <p:blipFill rotWithShape="1">
          <a:blip r:embed="rId16">
            <a:alphaModFix/>
          </a:blip>
          <a:srcRect/>
          <a:stretch/>
        </p:blipFill>
        <p:spPr>
          <a:xfrm>
            <a:off x="304800" y="4931757"/>
            <a:ext cx="593344" cy="1854200"/>
          </a:xfrm>
          <a:prstGeom prst="rect">
            <a:avLst/>
          </a:prstGeom>
          <a:noFill/>
          <a:ln>
            <a:noFill/>
          </a:ln>
        </p:spPr>
      </p:pic>
      <p:pic>
        <p:nvPicPr>
          <p:cNvPr id="2756" name="Google Shape;2756;p9">
            <a:hlinkClick r:id="rId17" action="ppaction://hlinksldjump"/>
          </p:cNvPr>
          <p:cNvPicPr preferRelativeResize="0"/>
          <p:nvPr/>
        </p:nvPicPr>
        <p:blipFill rotWithShape="1">
          <a:blip r:embed="rId18">
            <a:alphaModFix/>
          </a:blip>
          <a:srcRect/>
          <a:stretch/>
        </p:blipFill>
        <p:spPr>
          <a:xfrm>
            <a:off x="11176001" y="5858858"/>
            <a:ext cx="849244" cy="849244"/>
          </a:xfrm>
          <a:prstGeom prst="rect">
            <a:avLst/>
          </a:prstGeom>
          <a:noFill/>
          <a:ln>
            <a:noFill/>
          </a:ln>
        </p:spPr>
      </p:pic>
      <p:pic>
        <p:nvPicPr>
          <p:cNvPr id="2757" name="Google Shape;2757;p9"/>
          <p:cNvPicPr preferRelativeResize="0"/>
          <p:nvPr/>
        </p:nvPicPr>
        <p:blipFill rotWithShape="1">
          <a:blip r:embed="rId19">
            <a:alphaModFix/>
          </a:blip>
          <a:srcRect/>
          <a:stretch/>
        </p:blipFill>
        <p:spPr>
          <a:xfrm>
            <a:off x="3401947" y="1132320"/>
            <a:ext cx="5388107" cy="4593361"/>
          </a:xfrm>
          <a:prstGeom prst="rect">
            <a:avLst/>
          </a:prstGeom>
          <a:noFill/>
          <a:ln>
            <a:noFill/>
          </a:ln>
        </p:spPr>
      </p:pic>
      <p:pic>
        <p:nvPicPr>
          <p:cNvPr id="2758" name="Google Shape;2758;p9">
            <a:hlinkClick r:id="rId20" action="ppaction://hlinksldjump"/>
          </p:cNvPr>
          <p:cNvPicPr preferRelativeResize="0"/>
          <p:nvPr/>
        </p:nvPicPr>
        <p:blipFill rotWithShape="1">
          <a:blip r:embed="rId7">
            <a:alphaModFix/>
          </a:blip>
          <a:srcRect/>
          <a:stretch/>
        </p:blipFill>
        <p:spPr>
          <a:xfrm>
            <a:off x="1664557" y="-1564397"/>
            <a:ext cx="1277917" cy="1564397"/>
          </a:xfrm>
          <a:prstGeom prst="rect">
            <a:avLst/>
          </a:prstGeom>
          <a:noFill/>
          <a:ln>
            <a:noFill/>
          </a:ln>
        </p:spPr>
      </p:pic>
      <p:pic>
        <p:nvPicPr>
          <p:cNvPr id="2759" name="Google Shape;2759;p9">
            <a:hlinkClick r:id="rId21" action="ppaction://hlinksldjump"/>
          </p:cNvPr>
          <p:cNvPicPr preferRelativeResize="0"/>
          <p:nvPr/>
        </p:nvPicPr>
        <p:blipFill rotWithShape="1">
          <a:blip r:embed="rId9">
            <a:alphaModFix/>
          </a:blip>
          <a:srcRect/>
          <a:stretch/>
        </p:blipFill>
        <p:spPr>
          <a:xfrm>
            <a:off x="14077409" y="5097571"/>
            <a:ext cx="1792723" cy="1747904"/>
          </a:xfrm>
          <a:prstGeom prst="rect">
            <a:avLst/>
          </a:prstGeom>
          <a:noFill/>
          <a:ln>
            <a:noFill/>
          </a:ln>
        </p:spPr>
      </p:pic>
      <p:pic>
        <p:nvPicPr>
          <p:cNvPr id="2760" name="Google Shape;2760;p9"/>
          <p:cNvPicPr preferRelativeResize="0"/>
          <p:nvPr/>
        </p:nvPicPr>
        <p:blipFill rotWithShape="1">
          <a:blip r:embed="rId15">
            <a:alphaModFix/>
          </a:blip>
          <a:srcRect/>
          <a:stretch/>
        </p:blipFill>
        <p:spPr>
          <a:xfrm flipH="1">
            <a:off x="5418500" y="3417461"/>
            <a:ext cx="1990752" cy="1992412"/>
          </a:xfrm>
          <a:prstGeom prst="rect">
            <a:avLst/>
          </a:prstGeom>
          <a:noFill/>
          <a:ln>
            <a:noFill/>
          </a:ln>
        </p:spPr>
      </p:pic>
      <p:pic>
        <p:nvPicPr>
          <p:cNvPr id="2761" name="Google Shape;2761;p9"/>
          <p:cNvPicPr preferRelativeResize="0"/>
          <p:nvPr/>
        </p:nvPicPr>
        <p:blipFill rotWithShape="1">
          <a:blip r:embed="rId15">
            <a:alphaModFix/>
          </a:blip>
          <a:srcRect/>
          <a:stretch/>
        </p:blipFill>
        <p:spPr>
          <a:xfrm flipH="1">
            <a:off x="10129936" y="3484336"/>
            <a:ext cx="1990752" cy="1992412"/>
          </a:xfrm>
          <a:prstGeom prst="rect">
            <a:avLst/>
          </a:prstGeom>
          <a:noFill/>
          <a:ln>
            <a:noFill/>
          </a:ln>
        </p:spPr>
      </p:pic>
      <p:pic>
        <p:nvPicPr>
          <p:cNvPr id="2762" name="Google Shape;2762;p9"/>
          <p:cNvPicPr preferRelativeResize="0"/>
          <p:nvPr/>
        </p:nvPicPr>
        <p:blipFill rotWithShape="1">
          <a:blip r:embed="rId13">
            <a:alphaModFix/>
          </a:blip>
          <a:srcRect/>
          <a:stretch/>
        </p:blipFill>
        <p:spPr>
          <a:xfrm rot="-2132171">
            <a:off x="3921248" y="5064785"/>
            <a:ext cx="1283986" cy="1285594"/>
          </a:xfrm>
          <a:prstGeom prst="rect">
            <a:avLst/>
          </a:prstGeom>
          <a:noFill/>
          <a:ln>
            <a:noFill/>
          </a:ln>
        </p:spPr>
      </p:pic>
      <p:pic>
        <p:nvPicPr>
          <p:cNvPr id="2763" name="Google Shape;2763;p9"/>
          <p:cNvPicPr preferRelativeResize="0"/>
          <p:nvPr/>
        </p:nvPicPr>
        <p:blipFill rotWithShape="1">
          <a:blip r:embed="rId13">
            <a:alphaModFix/>
          </a:blip>
          <a:srcRect/>
          <a:stretch/>
        </p:blipFill>
        <p:spPr>
          <a:xfrm rot="-424924">
            <a:off x="9887766" y="5171604"/>
            <a:ext cx="1280274" cy="128187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55"/>
                                        </p:tgtEl>
                                        <p:attrNameLst>
                                          <p:attrName>style.visibility</p:attrName>
                                        </p:attrNameLst>
                                      </p:cBhvr>
                                      <p:to>
                                        <p:strVal val="visible"/>
                                      </p:to>
                                    </p:set>
                                    <p:anim calcmode="lin" valueType="num">
                                      <p:cBhvr additive="base">
                                        <p:cTn id="7" dur="500"/>
                                        <p:tgtEl>
                                          <p:spTgt spid="275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53"/>
                                        </p:tgtEl>
                                        <p:attrNameLst>
                                          <p:attrName>style.visibility</p:attrName>
                                        </p:attrNameLst>
                                      </p:cBhvr>
                                      <p:to>
                                        <p:strVal val="visible"/>
                                      </p:to>
                                    </p:set>
                                    <p:animEffect transition="in" filter="fade">
                                      <p:cBhvr>
                                        <p:cTn id="12" dur="500"/>
                                        <p:tgtEl>
                                          <p:spTgt spid="2753"/>
                                        </p:tgtEl>
                                      </p:cBhvr>
                                    </p:animEffect>
                                  </p:childTnLst>
                                </p:cTn>
                              </p:par>
                            </p:childTnLst>
                          </p:cTn>
                        </p:par>
                        <p:par>
                          <p:cTn id="13" fill="hold">
                            <p:stCondLst>
                              <p:cond delay="500"/>
                            </p:stCondLst>
                            <p:childTnLst>
                              <p:par>
                                <p:cTn id="14" presetID="10" presetClass="exit" presetSubtype="0" fill="hold" nodeType="afterEffect">
                                  <p:stCondLst>
                                    <p:cond delay="0"/>
                                  </p:stCondLst>
                                  <p:childTnLst>
                                    <p:animEffect transition="out" filter="fade">
                                      <p:cBhvr>
                                        <p:cTn id="15" dur="250"/>
                                        <p:tgtEl>
                                          <p:spTgt spid="2744"/>
                                        </p:tgtEl>
                                      </p:cBhvr>
                                    </p:animEffect>
                                    <p:set>
                                      <p:cBhvr>
                                        <p:cTn id="16" dur="1" fill="hold">
                                          <p:stCondLst>
                                            <p:cond delay="250"/>
                                          </p:stCondLst>
                                        </p:cTn>
                                        <p:tgtEl>
                                          <p:spTgt spid="2744"/>
                                        </p:tgtEl>
                                        <p:attrNameLst>
                                          <p:attrName>style.visibility</p:attrName>
                                        </p:attrNameLst>
                                      </p:cBhvr>
                                      <p:to>
                                        <p:strVal val="hidden"/>
                                      </p:to>
                                    </p:se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2751"/>
                                        </p:tgtEl>
                                        <p:attrNameLst>
                                          <p:attrName>style.visibility</p:attrName>
                                        </p:attrNameLst>
                                      </p:cBhvr>
                                      <p:to>
                                        <p:strVal val="visible"/>
                                      </p:to>
                                    </p:set>
                                    <p:animEffect transition="in" filter="fade">
                                      <p:cBhvr>
                                        <p:cTn id="20" dur="250"/>
                                        <p:tgtEl>
                                          <p:spTgt spid="2751"/>
                                        </p:tgtEl>
                                      </p:cBhvr>
                                    </p:animEffect>
                                  </p:childTnLst>
                                </p:cTn>
                              </p:par>
                            </p:childTnLst>
                          </p:cTn>
                        </p:par>
                        <p:par>
                          <p:cTn id="21" fill="hold">
                            <p:stCondLst>
                              <p:cond delay="1000"/>
                            </p:stCondLst>
                            <p:childTnLst>
                              <p:par>
                                <p:cTn id="22" presetID="10" presetClass="exit" presetSubtype="0" fill="hold" nodeType="afterEffect">
                                  <p:stCondLst>
                                    <p:cond delay="1000"/>
                                  </p:stCondLst>
                                  <p:childTnLst>
                                    <p:animEffect transition="out" filter="fade">
                                      <p:cBhvr>
                                        <p:cTn id="23" dur="500"/>
                                        <p:tgtEl>
                                          <p:spTgt spid="2753"/>
                                        </p:tgtEl>
                                      </p:cBhvr>
                                    </p:animEffect>
                                    <p:set>
                                      <p:cBhvr>
                                        <p:cTn id="24" dur="1" fill="hold">
                                          <p:stCondLst>
                                            <p:cond delay="500"/>
                                          </p:stCondLst>
                                        </p:cTn>
                                        <p:tgtEl>
                                          <p:spTgt spid="275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752"/>
                                        </p:tgtEl>
                                        <p:attrNameLst>
                                          <p:attrName>style.visibility</p:attrName>
                                        </p:attrNameLst>
                                      </p:cBhvr>
                                      <p:to>
                                        <p:strVal val="visible"/>
                                      </p:to>
                                    </p:set>
                                    <p:animEffect transition="in" filter="fade">
                                      <p:cBhvr>
                                        <p:cTn id="29" dur="500"/>
                                        <p:tgtEl>
                                          <p:spTgt spid="2752"/>
                                        </p:tgtEl>
                                      </p:cBhvr>
                                    </p:animEffec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250"/>
                                        <p:tgtEl>
                                          <p:spTgt spid="2747"/>
                                        </p:tgtEl>
                                      </p:cBhvr>
                                    </p:animEffect>
                                    <p:set>
                                      <p:cBhvr>
                                        <p:cTn id="33" dur="1" fill="hold">
                                          <p:stCondLst>
                                            <p:cond delay="250"/>
                                          </p:stCondLst>
                                        </p:cTn>
                                        <p:tgtEl>
                                          <p:spTgt spid="2747"/>
                                        </p:tgtEl>
                                        <p:attrNameLst>
                                          <p:attrName>style.visibility</p:attrName>
                                        </p:attrNameLst>
                                      </p:cBhvr>
                                      <p:to>
                                        <p:strVal val="hidden"/>
                                      </p:to>
                                    </p:set>
                                  </p:childTnLst>
                                </p:cTn>
                              </p:par>
                            </p:childTnLst>
                          </p:cTn>
                        </p:par>
                        <p:par>
                          <p:cTn id="34" fill="hold">
                            <p:stCondLst>
                              <p:cond delay="750"/>
                            </p:stCondLst>
                            <p:childTnLst>
                              <p:par>
                                <p:cTn id="35" presetID="10" presetClass="entr" presetSubtype="0" fill="hold" nodeType="afterEffect">
                                  <p:stCondLst>
                                    <p:cond delay="0"/>
                                  </p:stCondLst>
                                  <p:childTnLst>
                                    <p:set>
                                      <p:cBhvr>
                                        <p:cTn id="36" dur="1" fill="hold">
                                          <p:stCondLst>
                                            <p:cond delay="0"/>
                                          </p:stCondLst>
                                        </p:cTn>
                                        <p:tgtEl>
                                          <p:spTgt spid="2748"/>
                                        </p:tgtEl>
                                        <p:attrNameLst>
                                          <p:attrName>style.visibility</p:attrName>
                                        </p:attrNameLst>
                                      </p:cBhvr>
                                      <p:to>
                                        <p:strVal val="visible"/>
                                      </p:to>
                                    </p:set>
                                    <p:animEffect transition="in" filter="fade">
                                      <p:cBhvr>
                                        <p:cTn id="37" dur="250"/>
                                        <p:tgtEl>
                                          <p:spTgt spid="2748"/>
                                        </p:tgtEl>
                                      </p:cBhvr>
                                    </p:animEffect>
                                  </p:childTnLst>
                                </p:cTn>
                              </p:par>
                            </p:childTnLst>
                          </p:cTn>
                        </p:par>
                        <p:par>
                          <p:cTn id="38" fill="hold">
                            <p:stCondLst>
                              <p:cond delay="1000"/>
                            </p:stCondLst>
                            <p:childTnLst>
                              <p:par>
                                <p:cTn id="39" presetID="10" presetClass="exit" presetSubtype="0" fill="hold" nodeType="afterEffect">
                                  <p:stCondLst>
                                    <p:cond delay="1000"/>
                                  </p:stCondLst>
                                  <p:childTnLst>
                                    <p:animEffect transition="out" filter="fade">
                                      <p:cBhvr>
                                        <p:cTn id="40" dur="500"/>
                                        <p:tgtEl>
                                          <p:spTgt spid="2752"/>
                                        </p:tgtEl>
                                      </p:cBhvr>
                                    </p:animEffect>
                                    <p:set>
                                      <p:cBhvr>
                                        <p:cTn id="41" dur="1" fill="hold">
                                          <p:stCondLst>
                                            <p:cond delay="500"/>
                                          </p:stCondLst>
                                        </p:cTn>
                                        <p:tgtEl>
                                          <p:spTgt spid="275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54"/>
                                        </p:tgtEl>
                                        <p:attrNameLst>
                                          <p:attrName>style.visibility</p:attrName>
                                        </p:attrNameLst>
                                      </p:cBhvr>
                                      <p:to>
                                        <p:strVal val="visible"/>
                                      </p:to>
                                    </p:set>
                                    <p:animEffect transition="in" filter="fade">
                                      <p:cBhvr>
                                        <p:cTn id="46" dur="500"/>
                                        <p:tgtEl>
                                          <p:spTgt spid="2754"/>
                                        </p:tgtEl>
                                      </p:cBhvr>
                                    </p:animEffec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250"/>
                                        <p:tgtEl>
                                          <p:spTgt spid="2745"/>
                                        </p:tgtEl>
                                      </p:cBhvr>
                                    </p:animEffect>
                                    <p:set>
                                      <p:cBhvr>
                                        <p:cTn id="50" dur="1" fill="hold">
                                          <p:stCondLst>
                                            <p:cond delay="250"/>
                                          </p:stCondLst>
                                        </p:cTn>
                                        <p:tgtEl>
                                          <p:spTgt spid="2745"/>
                                        </p:tgtEl>
                                        <p:attrNameLst>
                                          <p:attrName>style.visibility</p:attrName>
                                        </p:attrNameLst>
                                      </p:cBhvr>
                                      <p:to>
                                        <p:strVal val="hidden"/>
                                      </p:to>
                                    </p:set>
                                  </p:childTnLst>
                                </p:cTn>
                              </p:par>
                            </p:childTnLst>
                          </p:cTn>
                        </p:par>
                        <p:par>
                          <p:cTn id="51" fill="hold">
                            <p:stCondLst>
                              <p:cond delay="750"/>
                            </p:stCondLst>
                            <p:childTnLst>
                              <p:par>
                                <p:cTn id="52" presetID="10" presetClass="entr" presetSubtype="0" fill="hold" nodeType="afterEffect">
                                  <p:stCondLst>
                                    <p:cond delay="0"/>
                                  </p:stCondLst>
                                  <p:childTnLst>
                                    <p:set>
                                      <p:cBhvr>
                                        <p:cTn id="53" dur="1" fill="hold">
                                          <p:stCondLst>
                                            <p:cond delay="0"/>
                                          </p:stCondLst>
                                        </p:cTn>
                                        <p:tgtEl>
                                          <p:spTgt spid="2749"/>
                                        </p:tgtEl>
                                        <p:attrNameLst>
                                          <p:attrName>style.visibility</p:attrName>
                                        </p:attrNameLst>
                                      </p:cBhvr>
                                      <p:to>
                                        <p:strVal val="visible"/>
                                      </p:to>
                                    </p:set>
                                    <p:animEffect transition="in" filter="fade">
                                      <p:cBhvr>
                                        <p:cTn id="54" dur="250"/>
                                        <p:tgtEl>
                                          <p:spTgt spid="2749"/>
                                        </p:tgtEl>
                                      </p:cBhvr>
                                    </p:animEffect>
                                  </p:childTnLst>
                                </p:cTn>
                              </p:par>
                            </p:childTnLst>
                          </p:cTn>
                        </p:par>
                        <p:par>
                          <p:cTn id="55" fill="hold">
                            <p:stCondLst>
                              <p:cond delay="1000"/>
                            </p:stCondLst>
                            <p:childTnLst>
                              <p:par>
                                <p:cTn id="56" presetID="10" presetClass="exit" presetSubtype="0" fill="hold" nodeType="afterEffect">
                                  <p:stCondLst>
                                    <p:cond delay="1000"/>
                                  </p:stCondLst>
                                  <p:childTnLst>
                                    <p:animEffect transition="out" filter="fade">
                                      <p:cBhvr>
                                        <p:cTn id="57" dur="500"/>
                                        <p:tgtEl>
                                          <p:spTgt spid="2754"/>
                                        </p:tgtEl>
                                      </p:cBhvr>
                                    </p:animEffect>
                                    <p:set>
                                      <p:cBhvr>
                                        <p:cTn id="58" dur="1" fill="hold">
                                          <p:stCondLst>
                                            <p:cond delay="500"/>
                                          </p:stCondLst>
                                        </p:cTn>
                                        <p:tgtEl>
                                          <p:spTgt spid="2754"/>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nodeType="clickEffect">
                                  <p:stCondLst>
                                    <p:cond delay="0"/>
                                  </p:stCondLst>
                                  <p:childTnLst>
                                    <p:set>
                                      <p:cBhvr>
                                        <p:cTn id="62" dur="1" fill="hold">
                                          <p:stCondLst>
                                            <p:cond delay="0"/>
                                          </p:stCondLst>
                                        </p:cTn>
                                        <p:tgtEl>
                                          <p:spTgt spid="2757"/>
                                        </p:tgtEl>
                                        <p:attrNameLst>
                                          <p:attrName>style.visibility</p:attrName>
                                        </p:attrNameLst>
                                      </p:cBhvr>
                                      <p:to>
                                        <p:strVal val="visible"/>
                                      </p:to>
                                    </p:set>
                                    <p:anim calcmode="lin" valueType="num">
                                      <p:cBhvr additive="base">
                                        <p:cTn id="63" dur="500"/>
                                        <p:tgtEl>
                                          <p:spTgt spid="2757"/>
                                        </p:tgtEl>
                                        <p:attrNameLst>
                                          <p:attrName>ppt_w</p:attrName>
                                        </p:attrNameLst>
                                      </p:cBhvr>
                                      <p:tavLst>
                                        <p:tav tm="0">
                                          <p:val>
                                            <p:strVal val="0"/>
                                          </p:val>
                                        </p:tav>
                                        <p:tav tm="100000">
                                          <p:val>
                                            <p:strVal val="#ppt_w"/>
                                          </p:val>
                                        </p:tav>
                                      </p:tavLst>
                                    </p:anim>
                                    <p:anim calcmode="lin" valueType="num">
                                      <p:cBhvr additive="base">
                                        <p:cTn id="64" dur="500"/>
                                        <p:tgtEl>
                                          <p:spTgt spid="2757"/>
                                        </p:tgtEl>
                                        <p:attrNameLst>
                                          <p:attrName>ppt_h</p:attrName>
                                        </p:attrNameLst>
                                      </p:cBhvr>
                                      <p:tavLst>
                                        <p:tav tm="0">
                                          <p:val>
                                            <p:strVal val="0"/>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760"/>
                                        </p:tgtEl>
                                        <p:attrNameLst>
                                          <p:attrName>style.visibility</p:attrName>
                                        </p:attrNameLst>
                                      </p:cBhvr>
                                      <p:to>
                                        <p:strVal val="visible"/>
                                      </p:to>
                                    </p:set>
                                    <p:animEffect transition="in" filter="fade">
                                      <p:cBhvr>
                                        <p:cTn id="69" dur="500"/>
                                        <p:tgtEl>
                                          <p:spTgt spid="2760"/>
                                        </p:tgtEl>
                                      </p:cBhvr>
                                    </p:animEffect>
                                  </p:childTnLst>
                                </p:cTn>
                              </p:par>
                            </p:childTnLst>
                          </p:cTn>
                        </p:par>
                        <p:par>
                          <p:cTn id="70" fill="hold">
                            <p:stCondLst>
                              <p:cond delay="500"/>
                            </p:stCondLst>
                            <p:childTnLst>
                              <p:par>
                                <p:cTn id="71" presetID="10" presetClass="exit" presetSubtype="0" fill="hold" nodeType="afterEffect">
                                  <p:stCondLst>
                                    <p:cond delay="0"/>
                                  </p:stCondLst>
                                  <p:childTnLst>
                                    <p:animEffect transition="out" filter="fade">
                                      <p:cBhvr>
                                        <p:cTn id="72" dur="250"/>
                                        <p:tgtEl>
                                          <p:spTgt spid="2758"/>
                                        </p:tgtEl>
                                      </p:cBhvr>
                                    </p:animEffect>
                                    <p:set>
                                      <p:cBhvr>
                                        <p:cTn id="73" dur="1" fill="hold">
                                          <p:stCondLst>
                                            <p:cond delay="250"/>
                                          </p:stCondLst>
                                        </p:cTn>
                                        <p:tgtEl>
                                          <p:spTgt spid="2758"/>
                                        </p:tgtEl>
                                        <p:attrNameLst>
                                          <p:attrName>style.visibility</p:attrName>
                                        </p:attrNameLst>
                                      </p:cBhvr>
                                      <p:to>
                                        <p:strVal val="hidden"/>
                                      </p:to>
                                    </p:set>
                                  </p:childTnLst>
                                </p:cTn>
                              </p:par>
                            </p:childTnLst>
                          </p:cTn>
                        </p:par>
                        <p:par>
                          <p:cTn id="74" fill="hold">
                            <p:stCondLst>
                              <p:cond delay="750"/>
                            </p:stCondLst>
                            <p:childTnLst>
                              <p:par>
                                <p:cTn id="75" presetID="10" presetClass="entr" presetSubtype="0" fill="hold" nodeType="afterEffect">
                                  <p:stCondLst>
                                    <p:cond delay="0"/>
                                  </p:stCondLst>
                                  <p:childTnLst>
                                    <p:set>
                                      <p:cBhvr>
                                        <p:cTn id="76" dur="1" fill="hold">
                                          <p:stCondLst>
                                            <p:cond delay="0"/>
                                          </p:stCondLst>
                                        </p:cTn>
                                        <p:tgtEl>
                                          <p:spTgt spid="2762"/>
                                        </p:tgtEl>
                                        <p:attrNameLst>
                                          <p:attrName>style.visibility</p:attrName>
                                        </p:attrNameLst>
                                      </p:cBhvr>
                                      <p:to>
                                        <p:strVal val="visible"/>
                                      </p:to>
                                    </p:set>
                                    <p:animEffect transition="in" filter="fade">
                                      <p:cBhvr>
                                        <p:cTn id="77" dur="250"/>
                                        <p:tgtEl>
                                          <p:spTgt spid="2762"/>
                                        </p:tgtEl>
                                      </p:cBhvr>
                                    </p:animEffect>
                                  </p:childTnLst>
                                </p:cTn>
                              </p:par>
                            </p:childTnLst>
                          </p:cTn>
                        </p:par>
                        <p:par>
                          <p:cTn id="78" fill="hold">
                            <p:stCondLst>
                              <p:cond delay="1000"/>
                            </p:stCondLst>
                            <p:childTnLst>
                              <p:par>
                                <p:cTn id="79" presetID="10" presetClass="exit" presetSubtype="0" fill="hold" nodeType="afterEffect">
                                  <p:stCondLst>
                                    <p:cond delay="1000"/>
                                  </p:stCondLst>
                                  <p:childTnLst>
                                    <p:animEffect transition="out" filter="fade">
                                      <p:cBhvr>
                                        <p:cTn id="80" dur="500"/>
                                        <p:tgtEl>
                                          <p:spTgt spid="2760"/>
                                        </p:tgtEl>
                                      </p:cBhvr>
                                    </p:animEffect>
                                    <p:set>
                                      <p:cBhvr>
                                        <p:cTn id="81" dur="1" fill="hold">
                                          <p:stCondLst>
                                            <p:cond delay="500"/>
                                          </p:stCondLst>
                                        </p:cTn>
                                        <p:tgtEl>
                                          <p:spTgt spid="2760"/>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2761"/>
                                        </p:tgtEl>
                                        <p:attrNameLst>
                                          <p:attrName>style.visibility</p:attrName>
                                        </p:attrNameLst>
                                      </p:cBhvr>
                                      <p:to>
                                        <p:strVal val="visible"/>
                                      </p:to>
                                    </p:set>
                                    <p:animEffect transition="in" filter="fade">
                                      <p:cBhvr>
                                        <p:cTn id="86" dur="500"/>
                                        <p:tgtEl>
                                          <p:spTgt spid="2761"/>
                                        </p:tgtEl>
                                      </p:cBhvr>
                                    </p:animEffect>
                                  </p:childTnLst>
                                </p:cTn>
                              </p:par>
                            </p:childTnLst>
                          </p:cTn>
                        </p:par>
                        <p:par>
                          <p:cTn id="87" fill="hold">
                            <p:stCondLst>
                              <p:cond delay="500"/>
                            </p:stCondLst>
                            <p:childTnLst>
                              <p:par>
                                <p:cTn id="88" presetID="10" presetClass="exit" presetSubtype="0" fill="hold" nodeType="afterEffect">
                                  <p:stCondLst>
                                    <p:cond delay="0"/>
                                  </p:stCondLst>
                                  <p:childTnLst>
                                    <p:animEffect transition="out" filter="fade">
                                      <p:cBhvr>
                                        <p:cTn id="89" dur="250"/>
                                        <p:tgtEl>
                                          <p:spTgt spid="2759"/>
                                        </p:tgtEl>
                                      </p:cBhvr>
                                    </p:animEffect>
                                    <p:set>
                                      <p:cBhvr>
                                        <p:cTn id="90" dur="1" fill="hold">
                                          <p:stCondLst>
                                            <p:cond delay="250"/>
                                          </p:stCondLst>
                                        </p:cTn>
                                        <p:tgtEl>
                                          <p:spTgt spid="2759"/>
                                        </p:tgtEl>
                                        <p:attrNameLst>
                                          <p:attrName>style.visibility</p:attrName>
                                        </p:attrNameLst>
                                      </p:cBhvr>
                                      <p:to>
                                        <p:strVal val="hidden"/>
                                      </p:to>
                                    </p:set>
                                  </p:childTnLst>
                                </p:cTn>
                              </p:par>
                            </p:childTnLst>
                          </p:cTn>
                        </p:par>
                        <p:par>
                          <p:cTn id="91" fill="hold">
                            <p:stCondLst>
                              <p:cond delay="750"/>
                            </p:stCondLst>
                            <p:childTnLst>
                              <p:par>
                                <p:cTn id="92" presetID="10" presetClass="entr" presetSubtype="0" fill="hold" nodeType="afterEffect">
                                  <p:stCondLst>
                                    <p:cond delay="0"/>
                                  </p:stCondLst>
                                  <p:childTnLst>
                                    <p:set>
                                      <p:cBhvr>
                                        <p:cTn id="93" dur="1" fill="hold">
                                          <p:stCondLst>
                                            <p:cond delay="0"/>
                                          </p:stCondLst>
                                        </p:cTn>
                                        <p:tgtEl>
                                          <p:spTgt spid="2763"/>
                                        </p:tgtEl>
                                        <p:attrNameLst>
                                          <p:attrName>style.visibility</p:attrName>
                                        </p:attrNameLst>
                                      </p:cBhvr>
                                      <p:to>
                                        <p:strVal val="visible"/>
                                      </p:to>
                                    </p:set>
                                    <p:animEffect transition="in" filter="fade">
                                      <p:cBhvr>
                                        <p:cTn id="94" dur="250"/>
                                        <p:tgtEl>
                                          <p:spTgt spid="2763"/>
                                        </p:tgtEl>
                                      </p:cBhvr>
                                    </p:animEffect>
                                  </p:childTnLst>
                                </p:cTn>
                              </p:par>
                            </p:childTnLst>
                          </p:cTn>
                        </p:par>
                        <p:par>
                          <p:cTn id="95" fill="hold">
                            <p:stCondLst>
                              <p:cond delay="1000"/>
                            </p:stCondLst>
                            <p:childTnLst>
                              <p:par>
                                <p:cTn id="96" presetID="10" presetClass="exit" presetSubtype="0" fill="hold" nodeType="afterEffect">
                                  <p:stCondLst>
                                    <p:cond delay="1000"/>
                                  </p:stCondLst>
                                  <p:childTnLst>
                                    <p:animEffect transition="out" filter="fade">
                                      <p:cBhvr>
                                        <p:cTn id="97" dur="500"/>
                                        <p:tgtEl>
                                          <p:spTgt spid="2761"/>
                                        </p:tgtEl>
                                      </p:cBhvr>
                                    </p:animEffect>
                                    <p:set>
                                      <p:cBhvr>
                                        <p:cTn id="98" dur="1" fill="hold">
                                          <p:stCondLst>
                                            <p:cond delay="500"/>
                                          </p:stCondLst>
                                        </p:cTn>
                                        <p:tgtEl>
                                          <p:spTgt spid="27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How to Work on Excel Sheets Workshop by Slidesgo">
  <a:themeElements>
    <a:clrScheme name="Simple Light">
      <a:dk1>
        <a:srgbClr val="000000"/>
      </a:dk1>
      <a:lt1>
        <a:srgbClr val="FFFFFF"/>
      </a:lt1>
      <a:dk2>
        <a:srgbClr val="FEADE0"/>
      </a:dk2>
      <a:lt2>
        <a:srgbClr val="A688E0"/>
      </a:lt2>
      <a:accent1>
        <a:srgbClr val="6259A4"/>
      </a:accent1>
      <a:accent2>
        <a:srgbClr val="A6F6C1"/>
      </a:accent2>
      <a:accent3>
        <a:srgbClr val="FFF497"/>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12</TotalTime>
  <Words>779</Words>
  <Application>Microsoft Office PowerPoint</Application>
  <PresentationFormat>Widescreen</PresentationFormat>
  <Paragraphs>79</Paragraphs>
  <Slides>34</Slides>
  <Notes>34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34</vt:i4>
      </vt:variant>
    </vt:vector>
  </HeadingPairs>
  <TitlesOfParts>
    <vt:vector size="43" baseType="lpstr">
      <vt:lpstr>Times New Roman</vt:lpstr>
      <vt:lpstr>Calibri</vt:lpstr>
      <vt:lpstr>Corben</vt:lpstr>
      <vt:lpstr>Arial</vt:lpstr>
      <vt:lpstr>Oi</vt:lpstr>
      <vt:lpstr>Bevan</vt:lpstr>
      <vt:lpstr>Courier Prime</vt:lpstr>
      <vt:lpstr>1_How to Work on Excel Sheets Workshop by Slidesgo</vt:lpstr>
      <vt:lpstr>How to Work on Excel Sheets Workshop by Slidesgo</vt:lpstr>
      <vt:lpstr>KHOA HỌC LỚP 5</vt:lpstr>
      <vt:lpstr>NHỮNG CON SỐ  ĐÁNG BÁO ĐỘNG</vt:lpstr>
      <vt:lpstr>BỆNH  SỐT  XUẤT HUYẾT</vt:lpstr>
      <vt:lpstr>MỤC TIÊU</vt:lpstr>
      <vt:lpstr>1. Tác nhân, con đường gây bệnh và sự nguy hiểm của bệnh sốt xuất huyết.</vt:lpstr>
      <vt:lpstr>PowerPoint Presentation</vt:lpstr>
      <vt:lpstr>PowerPoint Presentation</vt:lpstr>
      <vt:lpstr>Trò chơi:  “Dũng sĩ Diệt muỗi”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Cách phòng tránh bệnh sốt xuất huyết.</vt:lpstr>
      <vt:lpstr>Quan sát hình 2, 3, 4 trang 29 và nêu nội dung, tác dụng từng hình đối với việc phòng tránh bệnh sốt xuất huyết:</vt:lpstr>
      <vt:lpstr> Bể có nắp đậy, bạn nam khơi cống rãnh, bạn nữ quét sân…  </vt:lpstr>
      <vt:lpstr> Một bạn ngủ màn, kể cả ban ngày.  </vt:lpstr>
      <vt:lpstr>Chum nước có nắp đậy kín.</vt:lpstr>
      <vt:lpstr>Nêu những việc nên làm để phòng chống sốt xuất huyết</vt:lpstr>
      <vt:lpstr>PowerPoint Presentation</vt:lpstr>
      <vt:lpstr>Vệ sinh nhà ở và môi trường xung quanh.</vt:lpstr>
      <vt:lpstr> Khai thông cống rãnh., không để ao tù, nước đọng.</vt:lpstr>
      <vt:lpstr>Tránh để muỗi đốt</vt:lpstr>
      <vt:lpstr>Vận dụng tại trường học</vt:lpstr>
      <vt:lpstr>Gia đình bạn thường sử dụng cách nào để diệt muỗi và bọ gậy?</vt:lpstr>
      <vt:lpstr> Diệt muỗi, diệt bọ gậy</vt:lpstr>
      <vt:lpstr>Tuyên truyền phòng chống sốt xuất huyết</vt:lpstr>
      <vt:lpstr>PowerPoint Presentation</vt:lpstr>
      <vt:lpstr>Cách phòng bệnh sốt xuất huyết cho bé.</vt:lpstr>
      <vt:lpstr>Chuẩn bị bài sau</vt:lpstr>
      <vt:lpstr>CHÚC CÁC EM  HỌC TỐT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dc:description>9Slide.vn</dc:description>
  <cp:lastModifiedBy>Nguyễn Thị Hoài</cp:lastModifiedBy>
  <cp:revision>4</cp:revision>
  <dcterms:created xsi:type="dcterms:W3CDTF">2021-10-10T03:33:47Z</dcterms:created>
  <dcterms:modified xsi:type="dcterms:W3CDTF">2022-10-22T15:28:20Z</dcterms:modified>
  <cp:category>9Slide.vn</cp:category>
</cp:coreProperties>
</file>